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648" r:id="rId5"/>
  </p:sldMasterIdLst>
  <p:sldIdLst>
    <p:sldId id="334" r:id="rId6"/>
    <p:sldId id="366" r:id="rId7"/>
    <p:sldId id="367" r:id="rId8"/>
    <p:sldId id="351" r:id="rId9"/>
    <p:sldId id="369" r:id="rId10"/>
    <p:sldId id="377" r:id="rId11"/>
    <p:sldId id="373" r:id="rId12"/>
    <p:sldId id="339" r:id="rId13"/>
    <p:sldId id="368" r:id="rId14"/>
    <p:sldId id="372" r:id="rId15"/>
    <p:sldId id="374" r:id="rId16"/>
    <p:sldId id="378" r:id="rId17"/>
    <p:sldId id="376" r:id="rId18"/>
    <p:sldId id="360" r:id="rId19"/>
    <p:sldId id="380" r:id="rId20"/>
    <p:sldId id="381" r:id="rId21"/>
    <p:sldId id="382" r:id="rId22"/>
    <p:sldId id="383" r:id="rId23"/>
    <p:sldId id="375" r:id="rId24"/>
    <p:sldId id="379" r:id="rId25"/>
    <p:sldId id="348" r:id="rId26"/>
    <p:sldId id="365" r:id="rId27"/>
    <p:sldId id="364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5B9BD5"/>
    <a:srgbClr val="70AD47"/>
    <a:srgbClr val="FFC000"/>
    <a:srgbClr val="A5A5A5"/>
    <a:srgbClr val="5C236A"/>
    <a:srgbClr val="D2BAFF"/>
    <a:srgbClr val="FFC7F8"/>
    <a:srgbClr val="FFFFFF"/>
    <a:srgbClr val="291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DE8B9-B85A-4354-B967-F4ECDC3469EC}" v="125" dt="2022-11-25T09:27:48.433"/>
    <p1510:client id="{1B25D1F8-51FD-0183-D58D-473C1FC33D15}" v="475" dt="2022-11-25T08:11:38.772"/>
    <p1510:client id="{22313C15-7092-F0B9-7D45-0BA216BBAF7A}" v="507" dt="2022-11-25T07:59:27.975"/>
    <p1510:client id="{2CA759C7-8142-4342-ADF6-D81733C7B695}" v="1367" dt="2022-11-25T08:32:22.562"/>
    <p1510:client id="{381B2EA5-7495-359E-AAF7-EC8C8CDE066B}" v="1576" dt="2022-11-25T09:23:44.826"/>
    <p1510:client id="{3BB444BC-5330-C382-B9F8-8CFC33DCA27B}" v="916" dt="2022-11-25T09:37:04.314"/>
    <p1510:client id="{587EC079-8526-5B53-5BAA-3C27EBBF0E14}" v="1153" dt="2022-11-25T09:29:45.386"/>
    <p1510:client id="{7841D40C-B836-4279-952A-6F64C271D46E}" v="3" vWet="5" dt="2022-11-25T08:01:02.442"/>
    <p1510:client id="{9E992A63-15E7-9868-90B5-CCE13C20B7DD}" v="890" dt="2022-11-25T08:34:38.369"/>
    <p1510:client id="{BAD21F8A-029F-205F-B2C9-94DA49313164}" v="2" dt="2022-11-25T07:13:41.563"/>
    <p1510:client id="{E3EE8A93-8DAA-DA47-E471-B8EDF36011E6}" v="386" dt="2022-11-24T21:56:46.268"/>
    <p1510:client id="{F853DD24-8347-B67B-2D1F-3326080B215D}" v="32" dt="2022-11-25T09:40:08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D9A8B3-41B7-4745-80A0-7A03398FACC9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7EB511BE-F132-40F3-928B-8395F6347845}">
      <dgm:prSet phldrT="[Texte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fr-FR"/>
            <a:t>Spécifique</a:t>
          </a:r>
        </a:p>
      </dgm:t>
    </dgm:pt>
    <dgm:pt modelId="{82D70FBC-5521-4FBC-AE12-EB41FC40EE3A}" type="parTrans" cxnId="{583A62CE-9464-4EE0-8E74-B2846D5B880E}">
      <dgm:prSet/>
      <dgm:spPr/>
      <dgm:t>
        <a:bodyPr/>
        <a:lstStyle/>
        <a:p>
          <a:endParaRPr lang="fr-FR"/>
        </a:p>
      </dgm:t>
    </dgm:pt>
    <dgm:pt modelId="{D0361C44-3DD1-4C3D-9618-C6A1643B0D0B}" type="sibTrans" cxnId="{583A62CE-9464-4EE0-8E74-B2846D5B880E}">
      <dgm:prSet/>
      <dgm:spPr/>
      <dgm:t>
        <a:bodyPr/>
        <a:lstStyle/>
        <a:p>
          <a:endParaRPr lang="fr-FR"/>
        </a:p>
      </dgm:t>
    </dgm:pt>
    <dgm:pt modelId="{DCE581AF-E29F-4C35-83A1-74ED41BDEEFD}">
      <dgm:prSet phldrT="[Texte]"/>
      <dgm:spPr>
        <a:solidFill>
          <a:srgbClr val="ED7D31"/>
        </a:solidFill>
        <a:ln>
          <a:noFill/>
        </a:ln>
      </dgm:spPr>
      <dgm:t>
        <a:bodyPr/>
        <a:lstStyle/>
        <a:p>
          <a:r>
            <a:rPr lang="fr-FR"/>
            <a:t>Réalisation du hardware et software</a:t>
          </a:r>
        </a:p>
      </dgm:t>
    </dgm:pt>
    <dgm:pt modelId="{C523023C-F54F-497F-86CF-EE94F3FFC17B}" type="parTrans" cxnId="{FBBE14F8-A9AF-463A-8A19-84BFC34DC560}">
      <dgm:prSet/>
      <dgm:spPr/>
      <dgm:t>
        <a:bodyPr/>
        <a:lstStyle/>
        <a:p>
          <a:endParaRPr lang="fr-FR"/>
        </a:p>
      </dgm:t>
    </dgm:pt>
    <dgm:pt modelId="{3F37B0EA-031B-4D51-8C0A-5C979A5FBFE7}" type="sibTrans" cxnId="{FBBE14F8-A9AF-463A-8A19-84BFC34DC560}">
      <dgm:prSet/>
      <dgm:spPr/>
      <dgm:t>
        <a:bodyPr/>
        <a:lstStyle/>
        <a:p>
          <a:endParaRPr lang="fr-FR"/>
        </a:p>
      </dgm:t>
    </dgm:pt>
    <dgm:pt modelId="{6D8BABAF-6BC5-472A-B8E6-3365445299D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/>
            <a:t>Mesurable</a:t>
          </a:r>
        </a:p>
      </dgm:t>
    </dgm:pt>
    <dgm:pt modelId="{BB1FDD3C-7305-4B0F-A99C-FDECE9E04F88}" type="parTrans" cxnId="{DFB884F5-5DD3-4544-A1DD-4EE7C93BBB2D}">
      <dgm:prSet/>
      <dgm:spPr/>
      <dgm:t>
        <a:bodyPr/>
        <a:lstStyle/>
        <a:p>
          <a:endParaRPr lang="fr-FR"/>
        </a:p>
      </dgm:t>
    </dgm:pt>
    <dgm:pt modelId="{70E78782-467A-41EF-84FF-89BCC8A36D57}" type="sibTrans" cxnId="{DFB884F5-5DD3-4544-A1DD-4EE7C93BBB2D}">
      <dgm:prSet/>
      <dgm:spPr/>
      <dgm:t>
        <a:bodyPr/>
        <a:lstStyle/>
        <a:p>
          <a:endParaRPr lang="fr-FR"/>
        </a:p>
      </dgm:t>
    </dgm:pt>
    <dgm:pt modelId="{CB04C1E8-9DEE-4A34-BEAF-512D97D7F415}">
      <dgm:prSet phldrT="[Texte]"/>
      <dgm:spPr>
        <a:solidFill>
          <a:srgbClr val="A5A5A5"/>
        </a:solidFill>
        <a:ln>
          <a:noFill/>
        </a:ln>
      </dgm:spPr>
      <dgm:t>
        <a:bodyPr/>
        <a:lstStyle/>
        <a:p>
          <a:r>
            <a:rPr lang="fr-FR"/>
            <a:t>Création de 13 </a:t>
          </a:r>
          <a:r>
            <a:rPr lang="fr-FR" err="1"/>
            <a:t>PCBs</a:t>
          </a:r>
          <a:endParaRPr lang="fr-FR"/>
        </a:p>
      </dgm:t>
    </dgm:pt>
    <dgm:pt modelId="{0BF9DF8F-354B-4775-9202-DD4EE0E249D1}" type="parTrans" cxnId="{668B258D-F007-42F5-BF1E-6FEB2C0DBA95}">
      <dgm:prSet/>
      <dgm:spPr/>
      <dgm:t>
        <a:bodyPr/>
        <a:lstStyle/>
        <a:p>
          <a:endParaRPr lang="fr-FR"/>
        </a:p>
      </dgm:t>
    </dgm:pt>
    <dgm:pt modelId="{213336D8-711E-4073-B514-E9DCC0758DE1}" type="sibTrans" cxnId="{668B258D-F007-42F5-BF1E-6FEB2C0DBA95}">
      <dgm:prSet/>
      <dgm:spPr/>
      <dgm:t>
        <a:bodyPr/>
        <a:lstStyle/>
        <a:p>
          <a:endParaRPr lang="fr-FR"/>
        </a:p>
      </dgm:t>
    </dgm:pt>
    <dgm:pt modelId="{4674F40F-3A26-43A1-A7FC-F0FEB5BAABDB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fr-FR"/>
            <a:t>Atteignable</a:t>
          </a:r>
        </a:p>
      </dgm:t>
    </dgm:pt>
    <dgm:pt modelId="{ABF9A5C4-F093-4929-A389-3D4C2EE398E9}" type="parTrans" cxnId="{F55C2CE5-7668-40F9-B6D4-F1252B3C1729}">
      <dgm:prSet/>
      <dgm:spPr/>
      <dgm:t>
        <a:bodyPr/>
        <a:lstStyle/>
        <a:p>
          <a:endParaRPr lang="fr-FR"/>
        </a:p>
      </dgm:t>
    </dgm:pt>
    <dgm:pt modelId="{07BA1882-B825-412B-BF80-BEE14F29F9C4}" type="sibTrans" cxnId="{F55C2CE5-7668-40F9-B6D4-F1252B3C1729}">
      <dgm:prSet/>
      <dgm:spPr/>
      <dgm:t>
        <a:bodyPr/>
        <a:lstStyle/>
        <a:p>
          <a:endParaRPr lang="fr-FR"/>
        </a:p>
      </dgm:t>
    </dgm:pt>
    <dgm:pt modelId="{17AA336A-9358-4B0D-BF09-80BB7A7FECAD}">
      <dgm:prSet phldrT="[Texte]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fr-FR"/>
            <a:t>Projet allégé par rapport aux années précédentes</a:t>
          </a:r>
        </a:p>
      </dgm:t>
    </dgm:pt>
    <dgm:pt modelId="{35B9E284-CF21-4D39-89DE-C8262112F54F}" type="parTrans" cxnId="{E473E55C-C1F7-4F8D-A96D-9786BFC8A41A}">
      <dgm:prSet/>
      <dgm:spPr/>
      <dgm:t>
        <a:bodyPr/>
        <a:lstStyle/>
        <a:p>
          <a:endParaRPr lang="fr-FR"/>
        </a:p>
      </dgm:t>
    </dgm:pt>
    <dgm:pt modelId="{D675BC72-67A6-4A07-B9D7-9E739E1D7EF7}" type="sibTrans" cxnId="{E473E55C-C1F7-4F8D-A96D-9786BFC8A41A}">
      <dgm:prSet/>
      <dgm:spPr/>
      <dgm:t>
        <a:bodyPr/>
        <a:lstStyle/>
        <a:p>
          <a:endParaRPr lang="fr-FR"/>
        </a:p>
      </dgm:t>
    </dgm:pt>
    <dgm:pt modelId="{0AA75AC3-DA71-4C40-BC42-809886C6F1C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/>
            <a:t>Réaliste</a:t>
          </a:r>
        </a:p>
      </dgm:t>
    </dgm:pt>
    <dgm:pt modelId="{4A276B06-5BE4-4A50-8EE8-E6A97AD2DD03}" type="parTrans" cxnId="{7DBD935C-5F91-46F6-8F5A-EB29AD496848}">
      <dgm:prSet/>
      <dgm:spPr/>
      <dgm:t>
        <a:bodyPr/>
        <a:lstStyle/>
        <a:p>
          <a:endParaRPr lang="fr-FR"/>
        </a:p>
      </dgm:t>
    </dgm:pt>
    <dgm:pt modelId="{C86D4351-B678-4EBD-A8AF-306C395017A3}" type="sibTrans" cxnId="{7DBD935C-5F91-46F6-8F5A-EB29AD496848}">
      <dgm:prSet/>
      <dgm:spPr/>
      <dgm:t>
        <a:bodyPr/>
        <a:lstStyle/>
        <a:p>
          <a:endParaRPr lang="fr-FR"/>
        </a:p>
      </dgm:t>
    </dgm:pt>
    <dgm:pt modelId="{20B14054-2C5E-48D5-8D53-A38134152056}">
      <dgm:prSet phldrT="[Texte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fr-FR"/>
            <a:t>Temporel</a:t>
          </a:r>
        </a:p>
      </dgm:t>
    </dgm:pt>
    <dgm:pt modelId="{728058B6-E801-450C-B090-C68FFF94EB7E}" type="parTrans" cxnId="{46C7BED4-998A-49DF-A2F1-C1D990AC4E3F}">
      <dgm:prSet/>
      <dgm:spPr/>
      <dgm:t>
        <a:bodyPr/>
        <a:lstStyle/>
        <a:p>
          <a:endParaRPr lang="fr-FR"/>
        </a:p>
      </dgm:t>
    </dgm:pt>
    <dgm:pt modelId="{643509BD-486D-47F7-8B2F-65744FA80BC9}" type="sibTrans" cxnId="{46C7BED4-998A-49DF-A2F1-C1D990AC4E3F}">
      <dgm:prSet/>
      <dgm:spPr/>
      <dgm:t>
        <a:bodyPr/>
        <a:lstStyle/>
        <a:p>
          <a:endParaRPr lang="fr-FR"/>
        </a:p>
      </dgm:t>
    </dgm:pt>
    <dgm:pt modelId="{10269A7C-1718-40ED-9163-2E49579F214E}">
      <dgm:prSet phldrT="[Texte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fr-FR"/>
            <a:t>Date limite prévue la semaine du 23 janvier 2023 </a:t>
          </a:r>
        </a:p>
      </dgm:t>
    </dgm:pt>
    <dgm:pt modelId="{0A4C993E-61A7-4A77-969F-2B8338DF8D66}" type="parTrans" cxnId="{C700EEEE-43A1-42E1-9A39-A62EAB3B0576}">
      <dgm:prSet/>
      <dgm:spPr/>
      <dgm:t>
        <a:bodyPr/>
        <a:lstStyle/>
        <a:p>
          <a:endParaRPr lang="fr-FR"/>
        </a:p>
      </dgm:t>
    </dgm:pt>
    <dgm:pt modelId="{9E042692-0A09-4A3F-B719-59B012A08F27}" type="sibTrans" cxnId="{C700EEEE-43A1-42E1-9A39-A62EAB3B0576}">
      <dgm:prSet/>
      <dgm:spPr/>
      <dgm:t>
        <a:bodyPr/>
        <a:lstStyle/>
        <a:p>
          <a:endParaRPr lang="fr-FR"/>
        </a:p>
      </dgm:t>
    </dgm:pt>
    <dgm:pt modelId="{4A478699-624F-4E83-BF4C-06C60AC7181E}">
      <dgm:prSet phldrT="[Texte]"/>
      <dgm:spPr>
        <a:solidFill>
          <a:srgbClr val="5B9BD5"/>
        </a:solidFill>
        <a:ln>
          <a:noFill/>
        </a:ln>
      </dgm:spPr>
      <dgm:t>
        <a:bodyPr/>
        <a:lstStyle/>
        <a:p>
          <a:r>
            <a:rPr lang="fr-FR"/>
            <a:t>Equipe LD travaillant sur l’application Android</a:t>
          </a:r>
        </a:p>
      </dgm:t>
    </dgm:pt>
    <dgm:pt modelId="{02B65A1C-ECD5-4163-B46F-4249060FEDDC}" type="parTrans" cxnId="{F66D7AAB-4D3F-4E09-AEC7-0AEF4EB064B3}">
      <dgm:prSet/>
      <dgm:spPr/>
      <dgm:t>
        <a:bodyPr/>
        <a:lstStyle/>
        <a:p>
          <a:endParaRPr lang="fr-FR"/>
        </a:p>
      </dgm:t>
    </dgm:pt>
    <dgm:pt modelId="{9CD0A6F6-160B-4C0C-973B-ED327C9846CB}" type="sibTrans" cxnId="{F66D7AAB-4D3F-4E09-AEC7-0AEF4EB064B3}">
      <dgm:prSet/>
      <dgm:spPr/>
      <dgm:t>
        <a:bodyPr/>
        <a:lstStyle/>
        <a:p>
          <a:endParaRPr lang="fr-FR"/>
        </a:p>
      </dgm:t>
    </dgm:pt>
    <dgm:pt modelId="{9B84586A-FAAE-4E2E-AB2B-8DA1F3FEDCA5}">
      <dgm:prSet phldrT="[Texte]"/>
      <dgm:spPr>
        <a:solidFill>
          <a:srgbClr val="ED7D31"/>
        </a:solidFill>
        <a:ln>
          <a:noFill/>
        </a:ln>
      </dgm:spPr>
      <dgm:t>
        <a:bodyPr/>
        <a:lstStyle/>
        <a:p>
          <a:r>
            <a:rPr lang="fr-FR"/>
            <a:t>Réalisation d’une application pour l’utiliser</a:t>
          </a:r>
        </a:p>
      </dgm:t>
    </dgm:pt>
    <dgm:pt modelId="{9CA8E3D1-0B9C-4B48-A61A-A06764FF744A}" type="parTrans" cxnId="{100EA3DC-ADB6-4D3B-9A18-A4144C62A5BC}">
      <dgm:prSet/>
      <dgm:spPr/>
      <dgm:t>
        <a:bodyPr/>
        <a:lstStyle/>
        <a:p>
          <a:endParaRPr lang="fr-FR"/>
        </a:p>
      </dgm:t>
    </dgm:pt>
    <dgm:pt modelId="{4A10E0A8-D14E-4334-94B6-FC14FA92F334}" type="sibTrans" cxnId="{100EA3DC-ADB6-4D3B-9A18-A4144C62A5BC}">
      <dgm:prSet/>
      <dgm:spPr/>
      <dgm:t>
        <a:bodyPr/>
        <a:lstStyle/>
        <a:p>
          <a:endParaRPr lang="fr-FR"/>
        </a:p>
      </dgm:t>
    </dgm:pt>
    <dgm:pt modelId="{CC849235-DC35-4C37-8A85-1BD1355F9091}">
      <dgm:prSet phldrT="[Texte]"/>
      <dgm:spPr>
        <a:solidFill>
          <a:srgbClr val="A5A5A5"/>
        </a:solidFill>
        <a:ln>
          <a:noFill/>
        </a:ln>
      </dgm:spPr>
      <dgm:t>
        <a:bodyPr/>
        <a:lstStyle/>
        <a:p>
          <a:r>
            <a:rPr lang="fr-FR"/>
            <a:t>Programme dans le panier</a:t>
          </a:r>
        </a:p>
      </dgm:t>
    </dgm:pt>
    <dgm:pt modelId="{CA842174-EEF9-4CF3-B068-5083FE5FE211}" type="parTrans" cxnId="{F2209985-DC09-4583-B261-B33E58839EB8}">
      <dgm:prSet/>
      <dgm:spPr/>
      <dgm:t>
        <a:bodyPr/>
        <a:lstStyle/>
        <a:p>
          <a:endParaRPr lang="fr-FR"/>
        </a:p>
      </dgm:t>
    </dgm:pt>
    <dgm:pt modelId="{3C42E984-46E0-47B4-B98B-94867097442B}" type="sibTrans" cxnId="{F2209985-DC09-4583-B261-B33E58839EB8}">
      <dgm:prSet/>
      <dgm:spPr/>
      <dgm:t>
        <a:bodyPr/>
        <a:lstStyle/>
        <a:p>
          <a:endParaRPr lang="fr-FR"/>
        </a:p>
      </dgm:t>
    </dgm:pt>
    <dgm:pt modelId="{33BC605A-9181-4955-ADF0-476DC3D56C1C}">
      <dgm:prSet phldrT="[Texte]"/>
      <dgm:spPr>
        <a:solidFill>
          <a:srgbClr val="A5A5A5"/>
        </a:solidFill>
        <a:ln>
          <a:noFill/>
        </a:ln>
      </dgm:spPr>
      <dgm:t>
        <a:bodyPr/>
        <a:lstStyle/>
        <a:p>
          <a:r>
            <a:rPr lang="fr-FR"/>
            <a:t>Programme implémenté dans les quilles</a:t>
          </a:r>
        </a:p>
      </dgm:t>
    </dgm:pt>
    <dgm:pt modelId="{65FABDB5-FC5D-4781-8F03-5F4F9A9CCFC4}" type="parTrans" cxnId="{CA8FDF59-0E9D-4999-AFE2-F5639B04090B}">
      <dgm:prSet/>
      <dgm:spPr/>
      <dgm:t>
        <a:bodyPr/>
        <a:lstStyle/>
        <a:p>
          <a:endParaRPr lang="fr-FR"/>
        </a:p>
      </dgm:t>
    </dgm:pt>
    <dgm:pt modelId="{303AEEFE-7641-4C69-A85C-646E813E4E50}" type="sibTrans" cxnId="{CA8FDF59-0E9D-4999-AFE2-F5639B04090B}">
      <dgm:prSet/>
      <dgm:spPr/>
      <dgm:t>
        <a:bodyPr/>
        <a:lstStyle/>
        <a:p>
          <a:endParaRPr lang="fr-FR"/>
        </a:p>
      </dgm:t>
    </dgm:pt>
    <dgm:pt modelId="{FD9607A8-9624-48EE-8ECE-147A22094DE6}">
      <dgm:prSet phldrT="[Texte]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fr-FR"/>
            <a:t>Planning défini en tenant compte de la complexité de chaque action</a:t>
          </a:r>
        </a:p>
      </dgm:t>
    </dgm:pt>
    <dgm:pt modelId="{0F5653E0-67B7-4542-B2B5-D9E8AA1D54ED}" type="parTrans" cxnId="{05CC05BC-87BA-46B6-A644-199BDFC1B56B}">
      <dgm:prSet/>
      <dgm:spPr/>
      <dgm:t>
        <a:bodyPr/>
        <a:lstStyle/>
        <a:p>
          <a:endParaRPr lang="fr-FR"/>
        </a:p>
      </dgm:t>
    </dgm:pt>
    <dgm:pt modelId="{9D4287AE-A276-42CA-878B-6EEF3D402483}" type="sibTrans" cxnId="{05CC05BC-87BA-46B6-A644-199BDFC1B56B}">
      <dgm:prSet/>
      <dgm:spPr/>
      <dgm:t>
        <a:bodyPr/>
        <a:lstStyle/>
        <a:p>
          <a:endParaRPr lang="fr-FR"/>
        </a:p>
      </dgm:t>
    </dgm:pt>
    <dgm:pt modelId="{28628FAA-178A-4B06-8A0F-CFA43615D2AA}">
      <dgm:prSet phldrT="[Texte]"/>
      <dgm:spPr>
        <a:solidFill>
          <a:srgbClr val="A5A5A5"/>
        </a:solidFill>
        <a:ln>
          <a:noFill/>
        </a:ln>
      </dgm:spPr>
      <dgm:t>
        <a:bodyPr/>
        <a:lstStyle/>
        <a:p>
          <a:r>
            <a:rPr lang="fr-FR"/>
            <a:t>Programme Android</a:t>
          </a:r>
        </a:p>
      </dgm:t>
    </dgm:pt>
    <dgm:pt modelId="{13E1A3EA-6CD0-4516-989B-2DDC84299F7C}" type="parTrans" cxnId="{7868D710-557E-41B7-BB18-67D5DC85F6B7}">
      <dgm:prSet/>
      <dgm:spPr/>
      <dgm:t>
        <a:bodyPr/>
        <a:lstStyle/>
        <a:p>
          <a:endParaRPr lang="fr-FR"/>
        </a:p>
      </dgm:t>
    </dgm:pt>
    <dgm:pt modelId="{8D8140F8-D767-43B5-8647-D0E97B35E088}" type="sibTrans" cxnId="{7868D710-557E-41B7-BB18-67D5DC85F6B7}">
      <dgm:prSet/>
      <dgm:spPr/>
      <dgm:t>
        <a:bodyPr/>
        <a:lstStyle/>
        <a:p>
          <a:endParaRPr lang="fr-FR"/>
        </a:p>
      </dgm:t>
    </dgm:pt>
    <dgm:pt modelId="{4ADB490E-7ECE-4C3B-9706-3E67D6FE30D5}">
      <dgm:prSet phldrT="[Texte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fr-FR"/>
            <a:t>Développement agile par sprint pour l’application</a:t>
          </a:r>
        </a:p>
      </dgm:t>
    </dgm:pt>
    <dgm:pt modelId="{F60DEBDE-428B-42E2-A05B-D3558382FEB7}" type="parTrans" cxnId="{B0F0CE82-5D4F-47A2-AFDF-EA932DA95C7B}">
      <dgm:prSet/>
      <dgm:spPr/>
      <dgm:t>
        <a:bodyPr/>
        <a:lstStyle/>
        <a:p>
          <a:endParaRPr lang="fr-FR"/>
        </a:p>
      </dgm:t>
    </dgm:pt>
    <dgm:pt modelId="{560DE4B2-5A7F-4673-AC31-7C24396FD4C0}" type="sibTrans" cxnId="{B0F0CE82-5D4F-47A2-AFDF-EA932DA95C7B}">
      <dgm:prSet/>
      <dgm:spPr/>
      <dgm:t>
        <a:bodyPr/>
        <a:lstStyle/>
        <a:p>
          <a:endParaRPr lang="fr-FR"/>
        </a:p>
      </dgm:t>
    </dgm:pt>
    <dgm:pt modelId="{E1F093FD-7114-4E5E-9DAA-AA14AF6F2D5D}">
      <dgm:prSet phldrT="[Texte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fr-FR"/>
            <a:t>Développement incrémental pour les objets connectés</a:t>
          </a:r>
        </a:p>
      </dgm:t>
    </dgm:pt>
    <dgm:pt modelId="{EB98F943-4CF0-4F4C-92C5-EF1560EBCD46}" type="parTrans" cxnId="{D5602F67-C2D6-4763-8524-43E910D3C17C}">
      <dgm:prSet/>
      <dgm:spPr/>
      <dgm:t>
        <a:bodyPr/>
        <a:lstStyle/>
        <a:p>
          <a:endParaRPr lang="fr-FR"/>
        </a:p>
      </dgm:t>
    </dgm:pt>
    <dgm:pt modelId="{7D57FA45-39D6-46B9-93D8-31207CE7BB77}" type="sibTrans" cxnId="{D5602F67-C2D6-4763-8524-43E910D3C17C}">
      <dgm:prSet/>
      <dgm:spPr/>
      <dgm:t>
        <a:bodyPr/>
        <a:lstStyle/>
        <a:p>
          <a:endParaRPr lang="fr-FR"/>
        </a:p>
      </dgm:t>
    </dgm:pt>
    <dgm:pt modelId="{8A2B04CE-0DF8-4353-9F33-C1FD53AF0A8E}">
      <dgm:prSet/>
      <dgm:spPr>
        <a:solidFill>
          <a:srgbClr val="5B9BD5"/>
        </a:solidFill>
        <a:ln>
          <a:noFill/>
        </a:ln>
      </dgm:spPr>
      <dgm:t>
        <a:bodyPr/>
        <a:lstStyle/>
        <a:p>
          <a:r>
            <a:rPr lang="fr-FR"/>
            <a:t>Equipe EOC travaillant sur les objets connectés</a:t>
          </a:r>
        </a:p>
      </dgm:t>
    </dgm:pt>
    <dgm:pt modelId="{DA4A5DF7-E22B-445D-A088-7A2B5D0569BF}" type="parTrans" cxnId="{7A5925B1-FB24-4117-B100-2E3FEF35984F}">
      <dgm:prSet/>
      <dgm:spPr/>
      <dgm:t>
        <a:bodyPr/>
        <a:lstStyle/>
        <a:p>
          <a:endParaRPr lang="fr-FR"/>
        </a:p>
      </dgm:t>
    </dgm:pt>
    <dgm:pt modelId="{E954C029-9A7A-4108-A827-11A001BC1252}" type="sibTrans" cxnId="{7A5925B1-FB24-4117-B100-2E3FEF35984F}">
      <dgm:prSet/>
      <dgm:spPr/>
      <dgm:t>
        <a:bodyPr/>
        <a:lstStyle/>
        <a:p>
          <a:endParaRPr lang="fr-FR"/>
        </a:p>
      </dgm:t>
    </dgm:pt>
    <dgm:pt modelId="{F5C06FA7-1C86-4D4F-A161-31651C9F0B2A}">
      <dgm:prSet phldrT="[Texte]"/>
      <dgm:spPr>
        <a:solidFill>
          <a:srgbClr val="ED7D31"/>
        </a:solidFill>
        <a:ln>
          <a:noFill/>
        </a:ln>
      </dgm:spPr>
      <dgm:t>
        <a:bodyPr/>
        <a:lstStyle/>
        <a:p>
          <a:r>
            <a:rPr lang="fr-FR"/>
            <a:t>Création d’un Mölkky Connecté </a:t>
          </a:r>
        </a:p>
      </dgm:t>
    </dgm:pt>
    <dgm:pt modelId="{025DC22E-889E-40C9-803A-6F60A08531F6}" type="parTrans" cxnId="{38AF275C-E825-4DC1-BFC8-D31759CB8780}">
      <dgm:prSet/>
      <dgm:spPr/>
      <dgm:t>
        <a:bodyPr/>
        <a:lstStyle/>
        <a:p>
          <a:endParaRPr lang="fr-FR"/>
        </a:p>
      </dgm:t>
    </dgm:pt>
    <dgm:pt modelId="{CA68599A-5869-4EDA-A989-67EDA91A196E}" type="sibTrans" cxnId="{38AF275C-E825-4DC1-BFC8-D31759CB8780}">
      <dgm:prSet/>
      <dgm:spPr/>
      <dgm:t>
        <a:bodyPr/>
        <a:lstStyle/>
        <a:p>
          <a:endParaRPr lang="fr-FR"/>
        </a:p>
      </dgm:t>
    </dgm:pt>
    <dgm:pt modelId="{BCF8AA8C-66D1-4699-8C9E-37A8CFF55607}" type="pres">
      <dgm:prSet presAssocID="{93D9A8B3-41B7-4745-80A0-7A03398FACC9}" presName="theList" presStyleCnt="0">
        <dgm:presLayoutVars>
          <dgm:dir/>
          <dgm:animLvl val="lvl"/>
          <dgm:resizeHandles val="exact"/>
        </dgm:presLayoutVars>
      </dgm:prSet>
      <dgm:spPr/>
    </dgm:pt>
    <dgm:pt modelId="{B5A35992-96DF-499E-905A-925E4BFFFED6}" type="pres">
      <dgm:prSet presAssocID="{7EB511BE-F132-40F3-928B-8395F6347845}" presName="compNode" presStyleCnt="0"/>
      <dgm:spPr/>
    </dgm:pt>
    <dgm:pt modelId="{C815DCDE-5E2F-43A9-8952-DD1EFE632C6D}" type="pres">
      <dgm:prSet presAssocID="{7EB511BE-F132-40F3-928B-8395F6347845}" presName="aNode" presStyleLbl="bgShp" presStyleIdx="0" presStyleCnt="5"/>
      <dgm:spPr/>
    </dgm:pt>
    <dgm:pt modelId="{F9A708D2-F3D5-4077-96A7-16CDC106BB77}" type="pres">
      <dgm:prSet presAssocID="{7EB511BE-F132-40F3-928B-8395F6347845}" presName="textNode" presStyleLbl="bgShp" presStyleIdx="0" presStyleCnt="5"/>
      <dgm:spPr/>
    </dgm:pt>
    <dgm:pt modelId="{7AF96C72-C8AD-405C-B774-3226721500D5}" type="pres">
      <dgm:prSet presAssocID="{7EB511BE-F132-40F3-928B-8395F6347845}" presName="compChildNode" presStyleCnt="0"/>
      <dgm:spPr/>
    </dgm:pt>
    <dgm:pt modelId="{F336815C-68B3-42ED-94AA-2A7A0A41B969}" type="pres">
      <dgm:prSet presAssocID="{7EB511BE-F132-40F3-928B-8395F6347845}" presName="theInnerList" presStyleCnt="0"/>
      <dgm:spPr/>
    </dgm:pt>
    <dgm:pt modelId="{82FE85D6-8E4F-402D-AE1E-F1DA84F1B13D}" type="pres">
      <dgm:prSet presAssocID="{F5C06FA7-1C86-4D4F-A161-31651C9F0B2A}" presName="childNode" presStyleLbl="node1" presStyleIdx="0" presStyleCnt="14">
        <dgm:presLayoutVars>
          <dgm:bulletEnabled val="1"/>
        </dgm:presLayoutVars>
      </dgm:prSet>
      <dgm:spPr/>
    </dgm:pt>
    <dgm:pt modelId="{09D148DF-1DB9-4027-81E9-FBC12FEEAA53}" type="pres">
      <dgm:prSet presAssocID="{F5C06FA7-1C86-4D4F-A161-31651C9F0B2A}" presName="aSpace2" presStyleCnt="0"/>
      <dgm:spPr/>
    </dgm:pt>
    <dgm:pt modelId="{97E7CF92-FCB9-4387-A858-EAFFAB2A157E}" type="pres">
      <dgm:prSet presAssocID="{DCE581AF-E29F-4C35-83A1-74ED41BDEEFD}" presName="childNode" presStyleLbl="node1" presStyleIdx="1" presStyleCnt="14">
        <dgm:presLayoutVars>
          <dgm:bulletEnabled val="1"/>
        </dgm:presLayoutVars>
      </dgm:prSet>
      <dgm:spPr/>
    </dgm:pt>
    <dgm:pt modelId="{0159FAEF-137C-490D-A015-95A7891152B5}" type="pres">
      <dgm:prSet presAssocID="{DCE581AF-E29F-4C35-83A1-74ED41BDEEFD}" presName="aSpace2" presStyleCnt="0"/>
      <dgm:spPr/>
    </dgm:pt>
    <dgm:pt modelId="{1BA29B41-17E8-41C4-9233-84098B00C4BB}" type="pres">
      <dgm:prSet presAssocID="{9B84586A-FAAE-4E2E-AB2B-8DA1F3FEDCA5}" presName="childNode" presStyleLbl="node1" presStyleIdx="2" presStyleCnt="14">
        <dgm:presLayoutVars>
          <dgm:bulletEnabled val="1"/>
        </dgm:presLayoutVars>
      </dgm:prSet>
      <dgm:spPr/>
    </dgm:pt>
    <dgm:pt modelId="{9F25410D-0164-40AC-B661-29BACD902C5B}" type="pres">
      <dgm:prSet presAssocID="{7EB511BE-F132-40F3-928B-8395F6347845}" presName="aSpace" presStyleCnt="0"/>
      <dgm:spPr/>
    </dgm:pt>
    <dgm:pt modelId="{F3071484-0DBC-4048-83A9-FBB55B99FA36}" type="pres">
      <dgm:prSet presAssocID="{6D8BABAF-6BC5-472A-B8E6-3365445299D2}" presName="compNode" presStyleCnt="0"/>
      <dgm:spPr/>
    </dgm:pt>
    <dgm:pt modelId="{BA147E05-9304-4485-B331-F044B0886AB7}" type="pres">
      <dgm:prSet presAssocID="{6D8BABAF-6BC5-472A-B8E6-3365445299D2}" presName="aNode" presStyleLbl="bgShp" presStyleIdx="1" presStyleCnt="5"/>
      <dgm:spPr/>
    </dgm:pt>
    <dgm:pt modelId="{A69D113B-40EC-4050-B6F8-058B0A8901C2}" type="pres">
      <dgm:prSet presAssocID="{6D8BABAF-6BC5-472A-B8E6-3365445299D2}" presName="textNode" presStyleLbl="bgShp" presStyleIdx="1" presStyleCnt="5"/>
      <dgm:spPr/>
    </dgm:pt>
    <dgm:pt modelId="{B6A30605-0D2A-4EFB-A4B4-CCFCAD3749A5}" type="pres">
      <dgm:prSet presAssocID="{6D8BABAF-6BC5-472A-B8E6-3365445299D2}" presName="compChildNode" presStyleCnt="0"/>
      <dgm:spPr/>
    </dgm:pt>
    <dgm:pt modelId="{44EC062C-A5B2-4CD3-8859-6462C09DECDB}" type="pres">
      <dgm:prSet presAssocID="{6D8BABAF-6BC5-472A-B8E6-3365445299D2}" presName="theInnerList" presStyleCnt="0"/>
      <dgm:spPr/>
    </dgm:pt>
    <dgm:pt modelId="{8F214CA7-7E6F-4E3B-9A59-277524806008}" type="pres">
      <dgm:prSet presAssocID="{CB04C1E8-9DEE-4A34-BEAF-512D97D7F415}" presName="childNode" presStyleLbl="node1" presStyleIdx="3" presStyleCnt="14">
        <dgm:presLayoutVars>
          <dgm:bulletEnabled val="1"/>
        </dgm:presLayoutVars>
      </dgm:prSet>
      <dgm:spPr/>
    </dgm:pt>
    <dgm:pt modelId="{1947E572-1418-4B98-9B8E-CE2182622B1B}" type="pres">
      <dgm:prSet presAssocID="{CB04C1E8-9DEE-4A34-BEAF-512D97D7F415}" presName="aSpace2" presStyleCnt="0"/>
      <dgm:spPr/>
    </dgm:pt>
    <dgm:pt modelId="{D8BA2EB9-CA39-4822-8776-13B2900F08A3}" type="pres">
      <dgm:prSet presAssocID="{33BC605A-9181-4955-ADF0-476DC3D56C1C}" presName="childNode" presStyleLbl="node1" presStyleIdx="4" presStyleCnt="14">
        <dgm:presLayoutVars>
          <dgm:bulletEnabled val="1"/>
        </dgm:presLayoutVars>
      </dgm:prSet>
      <dgm:spPr/>
    </dgm:pt>
    <dgm:pt modelId="{D0F2E5DA-1E38-4516-87AE-171B96C7D2B5}" type="pres">
      <dgm:prSet presAssocID="{33BC605A-9181-4955-ADF0-476DC3D56C1C}" presName="aSpace2" presStyleCnt="0"/>
      <dgm:spPr/>
    </dgm:pt>
    <dgm:pt modelId="{336228E6-5A71-4935-BF23-DB970DAF0394}" type="pres">
      <dgm:prSet presAssocID="{CC849235-DC35-4C37-8A85-1BD1355F9091}" presName="childNode" presStyleLbl="node1" presStyleIdx="5" presStyleCnt="14">
        <dgm:presLayoutVars>
          <dgm:bulletEnabled val="1"/>
        </dgm:presLayoutVars>
      </dgm:prSet>
      <dgm:spPr/>
    </dgm:pt>
    <dgm:pt modelId="{CD43B73F-CA99-4D00-B087-09272E4829E2}" type="pres">
      <dgm:prSet presAssocID="{CC849235-DC35-4C37-8A85-1BD1355F9091}" presName="aSpace2" presStyleCnt="0"/>
      <dgm:spPr/>
    </dgm:pt>
    <dgm:pt modelId="{175E07B7-7044-4076-BDA7-7A4AE6F0292B}" type="pres">
      <dgm:prSet presAssocID="{28628FAA-178A-4B06-8A0F-CFA43615D2AA}" presName="childNode" presStyleLbl="node1" presStyleIdx="6" presStyleCnt="14">
        <dgm:presLayoutVars>
          <dgm:bulletEnabled val="1"/>
        </dgm:presLayoutVars>
      </dgm:prSet>
      <dgm:spPr/>
    </dgm:pt>
    <dgm:pt modelId="{BDEF4EAD-2E5A-4972-A6AC-8562C1C80DA8}" type="pres">
      <dgm:prSet presAssocID="{6D8BABAF-6BC5-472A-B8E6-3365445299D2}" presName="aSpace" presStyleCnt="0"/>
      <dgm:spPr/>
    </dgm:pt>
    <dgm:pt modelId="{3BCDAD22-D27D-465A-A126-D2669D63D3F2}" type="pres">
      <dgm:prSet presAssocID="{4674F40F-3A26-43A1-A7FC-F0FEB5BAABDB}" presName="compNode" presStyleCnt="0"/>
      <dgm:spPr/>
    </dgm:pt>
    <dgm:pt modelId="{7AAB97E3-FD23-43DA-953E-15E92AA5D592}" type="pres">
      <dgm:prSet presAssocID="{4674F40F-3A26-43A1-A7FC-F0FEB5BAABDB}" presName="aNode" presStyleLbl="bgShp" presStyleIdx="2" presStyleCnt="5"/>
      <dgm:spPr/>
    </dgm:pt>
    <dgm:pt modelId="{A550C5B1-DC34-4287-98CF-ABC8A0725C47}" type="pres">
      <dgm:prSet presAssocID="{4674F40F-3A26-43A1-A7FC-F0FEB5BAABDB}" presName="textNode" presStyleLbl="bgShp" presStyleIdx="2" presStyleCnt="5"/>
      <dgm:spPr/>
    </dgm:pt>
    <dgm:pt modelId="{1CB81C52-EF2E-432E-A017-F2A35CFD9BA2}" type="pres">
      <dgm:prSet presAssocID="{4674F40F-3A26-43A1-A7FC-F0FEB5BAABDB}" presName="compChildNode" presStyleCnt="0"/>
      <dgm:spPr/>
    </dgm:pt>
    <dgm:pt modelId="{C8DF41A7-0BCB-40A1-9CEF-D619BA357E30}" type="pres">
      <dgm:prSet presAssocID="{4674F40F-3A26-43A1-A7FC-F0FEB5BAABDB}" presName="theInnerList" presStyleCnt="0"/>
      <dgm:spPr/>
    </dgm:pt>
    <dgm:pt modelId="{2A940E6C-BE95-4F16-AFA2-66CD0B49D083}" type="pres">
      <dgm:prSet presAssocID="{17AA336A-9358-4B0D-BF09-80BB7A7FECAD}" presName="childNode" presStyleLbl="node1" presStyleIdx="7" presStyleCnt="14">
        <dgm:presLayoutVars>
          <dgm:bulletEnabled val="1"/>
        </dgm:presLayoutVars>
      </dgm:prSet>
      <dgm:spPr/>
    </dgm:pt>
    <dgm:pt modelId="{B33D691C-D212-49DC-92B4-4BD595342B85}" type="pres">
      <dgm:prSet presAssocID="{17AA336A-9358-4B0D-BF09-80BB7A7FECAD}" presName="aSpace2" presStyleCnt="0"/>
      <dgm:spPr/>
    </dgm:pt>
    <dgm:pt modelId="{1A7DDF98-7C69-4D08-BF03-30070FB3C55F}" type="pres">
      <dgm:prSet presAssocID="{FD9607A8-9624-48EE-8ECE-147A22094DE6}" presName="childNode" presStyleLbl="node1" presStyleIdx="8" presStyleCnt="14">
        <dgm:presLayoutVars>
          <dgm:bulletEnabled val="1"/>
        </dgm:presLayoutVars>
      </dgm:prSet>
      <dgm:spPr/>
    </dgm:pt>
    <dgm:pt modelId="{E1E113A3-F9C5-49BE-B794-2EB02DC2E7AA}" type="pres">
      <dgm:prSet presAssocID="{4674F40F-3A26-43A1-A7FC-F0FEB5BAABDB}" presName="aSpace" presStyleCnt="0"/>
      <dgm:spPr/>
    </dgm:pt>
    <dgm:pt modelId="{B06A2293-0F18-4AB3-BC33-3FDF80CB4C39}" type="pres">
      <dgm:prSet presAssocID="{0AA75AC3-DA71-4C40-BC42-809886C6F1CE}" presName="compNode" presStyleCnt="0"/>
      <dgm:spPr/>
    </dgm:pt>
    <dgm:pt modelId="{1872F16A-39AC-4062-8AE4-535F09ABC73C}" type="pres">
      <dgm:prSet presAssocID="{0AA75AC3-DA71-4C40-BC42-809886C6F1CE}" presName="aNode" presStyleLbl="bgShp" presStyleIdx="3" presStyleCnt="5"/>
      <dgm:spPr/>
    </dgm:pt>
    <dgm:pt modelId="{9D1DF4D6-A790-4DF6-ADE7-C1F62E5815B9}" type="pres">
      <dgm:prSet presAssocID="{0AA75AC3-DA71-4C40-BC42-809886C6F1CE}" presName="textNode" presStyleLbl="bgShp" presStyleIdx="3" presStyleCnt="5"/>
      <dgm:spPr/>
    </dgm:pt>
    <dgm:pt modelId="{EB67B28A-B39C-4264-A9A1-66B6D751B094}" type="pres">
      <dgm:prSet presAssocID="{0AA75AC3-DA71-4C40-BC42-809886C6F1CE}" presName="compChildNode" presStyleCnt="0"/>
      <dgm:spPr/>
    </dgm:pt>
    <dgm:pt modelId="{AE37D386-9ADE-443E-A19E-160E953B932B}" type="pres">
      <dgm:prSet presAssocID="{0AA75AC3-DA71-4C40-BC42-809886C6F1CE}" presName="theInnerList" presStyleCnt="0"/>
      <dgm:spPr/>
    </dgm:pt>
    <dgm:pt modelId="{F4434F32-2336-4434-8C17-39CEEE58CAEF}" type="pres">
      <dgm:prSet presAssocID="{4A478699-624F-4E83-BF4C-06C60AC7181E}" presName="childNode" presStyleLbl="node1" presStyleIdx="9" presStyleCnt="14">
        <dgm:presLayoutVars>
          <dgm:bulletEnabled val="1"/>
        </dgm:presLayoutVars>
      </dgm:prSet>
      <dgm:spPr/>
    </dgm:pt>
    <dgm:pt modelId="{B44AE686-E4BD-4223-982E-A28E1C38855D}" type="pres">
      <dgm:prSet presAssocID="{4A478699-624F-4E83-BF4C-06C60AC7181E}" presName="aSpace2" presStyleCnt="0"/>
      <dgm:spPr/>
    </dgm:pt>
    <dgm:pt modelId="{D79990FD-9273-4860-8F8D-5A370B64DE25}" type="pres">
      <dgm:prSet presAssocID="{8A2B04CE-0DF8-4353-9F33-C1FD53AF0A8E}" presName="childNode" presStyleLbl="node1" presStyleIdx="10" presStyleCnt="14">
        <dgm:presLayoutVars>
          <dgm:bulletEnabled val="1"/>
        </dgm:presLayoutVars>
      </dgm:prSet>
      <dgm:spPr/>
    </dgm:pt>
    <dgm:pt modelId="{BEE7E8E9-0D69-4202-9141-EA477F348DF7}" type="pres">
      <dgm:prSet presAssocID="{0AA75AC3-DA71-4C40-BC42-809886C6F1CE}" presName="aSpace" presStyleCnt="0"/>
      <dgm:spPr/>
    </dgm:pt>
    <dgm:pt modelId="{F7B25E07-1F8A-45D2-B1E6-8A1BB4CAA09D}" type="pres">
      <dgm:prSet presAssocID="{20B14054-2C5E-48D5-8D53-A38134152056}" presName="compNode" presStyleCnt="0"/>
      <dgm:spPr/>
    </dgm:pt>
    <dgm:pt modelId="{28368347-3975-4670-917B-31976BB3EBAD}" type="pres">
      <dgm:prSet presAssocID="{20B14054-2C5E-48D5-8D53-A38134152056}" presName="aNode" presStyleLbl="bgShp" presStyleIdx="4" presStyleCnt="5"/>
      <dgm:spPr/>
    </dgm:pt>
    <dgm:pt modelId="{6F310648-2B27-4201-8119-703929E18996}" type="pres">
      <dgm:prSet presAssocID="{20B14054-2C5E-48D5-8D53-A38134152056}" presName="textNode" presStyleLbl="bgShp" presStyleIdx="4" presStyleCnt="5"/>
      <dgm:spPr/>
    </dgm:pt>
    <dgm:pt modelId="{12A329F0-B0B5-4E10-93AA-AF589DC0F83F}" type="pres">
      <dgm:prSet presAssocID="{20B14054-2C5E-48D5-8D53-A38134152056}" presName="compChildNode" presStyleCnt="0"/>
      <dgm:spPr/>
    </dgm:pt>
    <dgm:pt modelId="{BF1B6CB6-617E-40BC-8B39-62C4C26D0A3A}" type="pres">
      <dgm:prSet presAssocID="{20B14054-2C5E-48D5-8D53-A38134152056}" presName="theInnerList" presStyleCnt="0"/>
      <dgm:spPr/>
    </dgm:pt>
    <dgm:pt modelId="{A4157BC7-D98E-4882-A5E1-723E6BEFAA58}" type="pres">
      <dgm:prSet presAssocID="{E1F093FD-7114-4E5E-9DAA-AA14AF6F2D5D}" presName="childNode" presStyleLbl="node1" presStyleIdx="11" presStyleCnt="14">
        <dgm:presLayoutVars>
          <dgm:bulletEnabled val="1"/>
        </dgm:presLayoutVars>
      </dgm:prSet>
      <dgm:spPr/>
    </dgm:pt>
    <dgm:pt modelId="{F2946DE1-E69F-4F3A-A86A-28584938FAE9}" type="pres">
      <dgm:prSet presAssocID="{E1F093FD-7114-4E5E-9DAA-AA14AF6F2D5D}" presName="aSpace2" presStyleCnt="0"/>
      <dgm:spPr/>
    </dgm:pt>
    <dgm:pt modelId="{D085480D-C283-4D2F-BD40-223261AAF900}" type="pres">
      <dgm:prSet presAssocID="{4ADB490E-7ECE-4C3B-9706-3E67D6FE30D5}" presName="childNode" presStyleLbl="node1" presStyleIdx="12" presStyleCnt="14">
        <dgm:presLayoutVars>
          <dgm:bulletEnabled val="1"/>
        </dgm:presLayoutVars>
      </dgm:prSet>
      <dgm:spPr/>
    </dgm:pt>
    <dgm:pt modelId="{77F8FBC1-6C03-42B4-B3ED-B49573FCC180}" type="pres">
      <dgm:prSet presAssocID="{4ADB490E-7ECE-4C3B-9706-3E67D6FE30D5}" presName="aSpace2" presStyleCnt="0"/>
      <dgm:spPr/>
    </dgm:pt>
    <dgm:pt modelId="{6EAAE358-B3FB-4C47-B5E3-AEF03C549A76}" type="pres">
      <dgm:prSet presAssocID="{10269A7C-1718-40ED-9163-2E49579F214E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D8D8560E-FCCF-4072-A5DA-ED05757F9D0C}" type="presOf" srcId="{0AA75AC3-DA71-4C40-BC42-809886C6F1CE}" destId="{9D1DF4D6-A790-4DF6-ADE7-C1F62E5815B9}" srcOrd="1" destOrd="0" presId="urn:microsoft.com/office/officeart/2005/8/layout/lProcess2"/>
    <dgm:cxn modelId="{7868D710-557E-41B7-BB18-67D5DC85F6B7}" srcId="{6D8BABAF-6BC5-472A-B8E6-3365445299D2}" destId="{28628FAA-178A-4B06-8A0F-CFA43615D2AA}" srcOrd="3" destOrd="0" parTransId="{13E1A3EA-6CD0-4516-989B-2DDC84299F7C}" sibTransId="{8D8140F8-D767-43B5-8647-D0E97B35E088}"/>
    <dgm:cxn modelId="{B06DC522-BD03-45EA-AA92-A7844FC2B079}" type="presOf" srcId="{8A2B04CE-0DF8-4353-9F33-C1FD53AF0A8E}" destId="{D79990FD-9273-4860-8F8D-5A370B64DE25}" srcOrd="0" destOrd="0" presId="urn:microsoft.com/office/officeart/2005/8/layout/lProcess2"/>
    <dgm:cxn modelId="{D3225F25-B328-455D-AF13-CC991AF84BC1}" type="presOf" srcId="{9B84586A-FAAE-4E2E-AB2B-8DA1F3FEDCA5}" destId="{1BA29B41-17E8-41C4-9233-84098B00C4BB}" srcOrd="0" destOrd="0" presId="urn:microsoft.com/office/officeart/2005/8/layout/lProcess2"/>
    <dgm:cxn modelId="{E249B63A-3D9A-4E4C-BBED-E9757BFFB76E}" type="presOf" srcId="{20B14054-2C5E-48D5-8D53-A38134152056}" destId="{28368347-3975-4670-917B-31976BB3EBAD}" srcOrd="0" destOrd="0" presId="urn:microsoft.com/office/officeart/2005/8/layout/lProcess2"/>
    <dgm:cxn modelId="{2B4A443F-A0B8-44BF-82FF-7CE156D8495C}" type="presOf" srcId="{E1F093FD-7114-4E5E-9DAA-AA14AF6F2D5D}" destId="{A4157BC7-D98E-4882-A5E1-723E6BEFAA58}" srcOrd="0" destOrd="0" presId="urn:microsoft.com/office/officeart/2005/8/layout/lProcess2"/>
    <dgm:cxn modelId="{38AF275C-E825-4DC1-BFC8-D31759CB8780}" srcId="{7EB511BE-F132-40F3-928B-8395F6347845}" destId="{F5C06FA7-1C86-4D4F-A161-31651C9F0B2A}" srcOrd="0" destOrd="0" parTransId="{025DC22E-889E-40C9-803A-6F60A08531F6}" sibTransId="{CA68599A-5869-4EDA-A989-67EDA91A196E}"/>
    <dgm:cxn modelId="{7DBD935C-5F91-46F6-8F5A-EB29AD496848}" srcId="{93D9A8B3-41B7-4745-80A0-7A03398FACC9}" destId="{0AA75AC3-DA71-4C40-BC42-809886C6F1CE}" srcOrd="3" destOrd="0" parTransId="{4A276B06-5BE4-4A50-8EE8-E6A97AD2DD03}" sibTransId="{C86D4351-B678-4EBD-A8AF-306C395017A3}"/>
    <dgm:cxn modelId="{E473E55C-C1F7-4F8D-A96D-9786BFC8A41A}" srcId="{4674F40F-3A26-43A1-A7FC-F0FEB5BAABDB}" destId="{17AA336A-9358-4B0D-BF09-80BB7A7FECAD}" srcOrd="0" destOrd="0" parTransId="{35B9E284-CF21-4D39-89DE-C8262112F54F}" sibTransId="{D675BC72-67A6-4A07-B9D7-9E739E1D7EF7}"/>
    <dgm:cxn modelId="{A5157962-44CA-4530-82D6-3BA957E56AD0}" type="presOf" srcId="{4A478699-624F-4E83-BF4C-06C60AC7181E}" destId="{F4434F32-2336-4434-8C17-39CEEE58CAEF}" srcOrd="0" destOrd="0" presId="urn:microsoft.com/office/officeart/2005/8/layout/lProcess2"/>
    <dgm:cxn modelId="{D5602F67-C2D6-4763-8524-43E910D3C17C}" srcId="{20B14054-2C5E-48D5-8D53-A38134152056}" destId="{E1F093FD-7114-4E5E-9DAA-AA14AF6F2D5D}" srcOrd="0" destOrd="0" parTransId="{EB98F943-4CF0-4F4C-92C5-EF1560EBCD46}" sibTransId="{7D57FA45-39D6-46B9-93D8-31207CE7BB77}"/>
    <dgm:cxn modelId="{528C0F49-EFF0-484E-9D67-9F742EF30063}" type="presOf" srcId="{DCE581AF-E29F-4C35-83A1-74ED41BDEEFD}" destId="{97E7CF92-FCB9-4387-A858-EAFFAB2A157E}" srcOrd="0" destOrd="0" presId="urn:microsoft.com/office/officeart/2005/8/layout/lProcess2"/>
    <dgm:cxn modelId="{6320506B-CFC6-4FEB-A289-B38C2FAAAB21}" type="presOf" srcId="{10269A7C-1718-40ED-9163-2E49579F214E}" destId="{6EAAE358-B3FB-4C47-B5E3-AEF03C549A76}" srcOrd="0" destOrd="0" presId="urn:microsoft.com/office/officeart/2005/8/layout/lProcess2"/>
    <dgm:cxn modelId="{E67E164D-D654-413B-8155-FC0A978E48B6}" type="presOf" srcId="{4674F40F-3A26-43A1-A7FC-F0FEB5BAABDB}" destId="{A550C5B1-DC34-4287-98CF-ABC8A0725C47}" srcOrd="1" destOrd="0" presId="urn:microsoft.com/office/officeart/2005/8/layout/lProcess2"/>
    <dgm:cxn modelId="{0037B54D-F51F-4A30-B637-435C68173FE7}" type="presOf" srcId="{0AA75AC3-DA71-4C40-BC42-809886C6F1CE}" destId="{1872F16A-39AC-4062-8AE4-535F09ABC73C}" srcOrd="0" destOrd="0" presId="urn:microsoft.com/office/officeart/2005/8/layout/lProcess2"/>
    <dgm:cxn modelId="{94FF6B54-9308-467E-9C99-4F6023409A5C}" type="presOf" srcId="{20B14054-2C5E-48D5-8D53-A38134152056}" destId="{6F310648-2B27-4201-8119-703929E18996}" srcOrd="1" destOrd="0" presId="urn:microsoft.com/office/officeart/2005/8/layout/lProcess2"/>
    <dgm:cxn modelId="{24FCC675-D4B4-42F2-BF29-15A8DB016160}" type="presOf" srcId="{28628FAA-178A-4B06-8A0F-CFA43615D2AA}" destId="{175E07B7-7044-4076-BDA7-7A4AE6F0292B}" srcOrd="0" destOrd="0" presId="urn:microsoft.com/office/officeart/2005/8/layout/lProcess2"/>
    <dgm:cxn modelId="{9CB20D58-7D52-40A3-9C24-9B8A256E67A9}" type="presOf" srcId="{4674F40F-3A26-43A1-A7FC-F0FEB5BAABDB}" destId="{7AAB97E3-FD23-43DA-953E-15E92AA5D592}" srcOrd="0" destOrd="0" presId="urn:microsoft.com/office/officeart/2005/8/layout/lProcess2"/>
    <dgm:cxn modelId="{6D941078-053B-4A57-AF0A-3F8DA880C037}" type="presOf" srcId="{4ADB490E-7ECE-4C3B-9706-3E67D6FE30D5}" destId="{D085480D-C283-4D2F-BD40-223261AAF900}" srcOrd="0" destOrd="0" presId="urn:microsoft.com/office/officeart/2005/8/layout/lProcess2"/>
    <dgm:cxn modelId="{EF06AB58-AF15-462F-B943-CE397542DB09}" type="presOf" srcId="{7EB511BE-F132-40F3-928B-8395F6347845}" destId="{C815DCDE-5E2F-43A9-8952-DD1EFE632C6D}" srcOrd="0" destOrd="0" presId="urn:microsoft.com/office/officeart/2005/8/layout/lProcess2"/>
    <dgm:cxn modelId="{CA8FDF59-0E9D-4999-AFE2-F5639B04090B}" srcId="{6D8BABAF-6BC5-472A-B8E6-3365445299D2}" destId="{33BC605A-9181-4955-ADF0-476DC3D56C1C}" srcOrd="1" destOrd="0" parTransId="{65FABDB5-FC5D-4781-8F03-5F4F9A9CCFC4}" sibTransId="{303AEEFE-7641-4C69-A85C-646E813E4E50}"/>
    <dgm:cxn modelId="{5117E279-948F-4C14-8E18-D42F36802EFA}" type="presOf" srcId="{F5C06FA7-1C86-4D4F-A161-31651C9F0B2A}" destId="{82FE85D6-8E4F-402D-AE1E-F1DA84F1B13D}" srcOrd="0" destOrd="0" presId="urn:microsoft.com/office/officeart/2005/8/layout/lProcess2"/>
    <dgm:cxn modelId="{CD865E7E-985A-4F1D-86E0-B0BBCC3BBA17}" type="presOf" srcId="{6D8BABAF-6BC5-472A-B8E6-3365445299D2}" destId="{A69D113B-40EC-4050-B6F8-058B0A8901C2}" srcOrd="1" destOrd="0" presId="urn:microsoft.com/office/officeart/2005/8/layout/lProcess2"/>
    <dgm:cxn modelId="{B0F0CE82-5D4F-47A2-AFDF-EA932DA95C7B}" srcId="{20B14054-2C5E-48D5-8D53-A38134152056}" destId="{4ADB490E-7ECE-4C3B-9706-3E67D6FE30D5}" srcOrd="1" destOrd="0" parTransId="{F60DEBDE-428B-42E2-A05B-D3558382FEB7}" sibTransId="{560DE4B2-5A7F-4673-AC31-7C24396FD4C0}"/>
    <dgm:cxn modelId="{F2209985-DC09-4583-B261-B33E58839EB8}" srcId="{6D8BABAF-6BC5-472A-B8E6-3365445299D2}" destId="{CC849235-DC35-4C37-8A85-1BD1355F9091}" srcOrd="2" destOrd="0" parTransId="{CA842174-EEF9-4CF3-B068-5083FE5FE211}" sibTransId="{3C42E984-46E0-47B4-B98B-94867097442B}"/>
    <dgm:cxn modelId="{6E79EE8C-1643-4FAB-B2DC-D8CE703E5BB1}" type="presOf" srcId="{93D9A8B3-41B7-4745-80A0-7A03398FACC9}" destId="{BCF8AA8C-66D1-4699-8C9E-37A8CFF55607}" srcOrd="0" destOrd="0" presId="urn:microsoft.com/office/officeart/2005/8/layout/lProcess2"/>
    <dgm:cxn modelId="{668B258D-F007-42F5-BF1E-6FEB2C0DBA95}" srcId="{6D8BABAF-6BC5-472A-B8E6-3365445299D2}" destId="{CB04C1E8-9DEE-4A34-BEAF-512D97D7F415}" srcOrd="0" destOrd="0" parTransId="{0BF9DF8F-354B-4775-9202-DD4EE0E249D1}" sibTransId="{213336D8-711E-4073-B514-E9DCC0758DE1}"/>
    <dgm:cxn modelId="{F66D7AAB-4D3F-4E09-AEC7-0AEF4EB064B3}" srcId="{0AA75AC3-DA71-4C40-BC42-809886C6F1CE}" destId="{4A478699-624F-4E83-BF4C-06C60AC7181E}" srcOrd="0" destOrd="0" parTransId="{02B65A1C-ECD5-4163-B46F-4249060FEDDC}" sibTransId="{9CD0A6F6-160B-4C0C-973B-ED327C9846CB}"/>
    <dgm:cxn modelId="{B30E0EAC-D8FC-4AB6-A518-564EF9664219}" type="presOf" srcId="{17AA336A-9358-4B0D-BF09-80BB7A7FECAD}" destId="{2A940E6C-BE95-4F16-AFA2-66CD0B49D083}" srcOrd="0" destOrd="0" presId="urn:microsoft.com/office/officeart/2005/8/layout/lProcess2"/>
    <dgm:cxn modelId="{8604E6AD-663B-4B82-A9F7-7BA7581FD058}" type="presOf" srcId="{7EB511BE-F132-40F3-928B-8395F6347845}" destId="{F9A708D2-F3D5-4077-96A7-16CDC106BB77}" srcOrd="1" destOrd="0" presId="urn:microsoft.com/office/officeart/2005/8/layout/lProcess2"/>
    <dgm:cxn modelId="{7A5925B1-FB24-4117-B100-2E3FEF35984F}" srcId="{0AA75AC3-DA71-4C40-BC42-809886C6F1CE}" destId="{8A2B04CE-0DF8-4353-9F33-C1FD53AF0A8E}" srcOrd="1" destOrd="0" parTransId="{DA4A5DF7-E22B-445D-A088-7A2B5D0569BF}" sibTransId="{E954C029-9A7A-4108-A827-11A001BC1252}"/>
    <dgm:cxn modelId="{05CC05BC-87BA-46B6-A644-199BDFC1B56B}" srcId="{4674F40F-3A26-43A1-A7FC-F0FEB5BAABDB}" destId="{FD9607A8-9624-48EE-8ECE-147A22094DE6}" srcOrd="1" destOrd="0" parTransId="{0F5653E0-67B7-4542-B2B5-D9E8AA1D54ED}" sibTransId="{9D4287AE-A276-42CA-878B-6EEF3D402483}"/>
    <dgm:cxn modelId="{073389C6-0FBE-4ACF-B872-045AE608E033}" type="presOf" srcId="{CB04C1E8-9DEE-4A34-BEAF-512D97D7F415}" destId="{8F214CA7-7E6F-4E3B-9A59-277524806008}" srcOrd="0" destOrd="0" presId="urn:microsoft.com/office/officeart/2005/8/layout/lProcess2"/>
    <dgm:cxn modelId="{583A62CE-9464-4EE0-8E74-B2846D5B880E}" srcId="{93D9A8B3-41B7-4745-80A0-7A03398FACC9}" destId="{7EB511BE-F132-40F3-928B-8395F6347845}" srcOrd="0" destOrd="0" parTransId="{82D70FBC-5521-4FBC-AE12-EB41FC40EE3A}" sibTransId="{D0361C44-3DD1-4C3D-9618-C6A1643B0D0B}"/>
    <dgm:cxn modelId="{46C7BED4-998A-49DF-A2F1-C1D990AC4E3F}" srcId="{93D9A8B3-41B7-4745-80A0-7A03398FACC9}" destId="{20B14054-2C5E-48D5-8D53-A38134152056}" srcOrd="4" destOrd="0" parTransId="{728058B6-E801-450C-B090-C68FFF94EB7E}" sibTransId="{643509BD-486D-47F7-8B2F-65744FA80BC9}"/>
    <dgm:cxn modelId="{CFE416D9-D2F6-4957-8028-4F5084643210}" type="presOf" srcId="{FD9607A8-9624-48EE-8ECE-147A22094DE6}" destId="{1A7DDF98-7C69-4D08-BF03-30070FB3C55F}" srcOrd="0" destOrd="0" presId="urn:microsoft.com/office/officeart/2005/8/layout/lProcess2"/>
    <dgm:cxn modelId="{100EA3DC-ADB6-4D3B-9A18-A4144C62A5BC}" srcId="{7EB511BE-F132-40F3-928B-8395F6347845}" destId="{9B84586A-FAAE-4E2E-AB2B-8DA1F3FEDCA5}" srcOrd="2" destOrd="0" parTransId="{9CA8E3D1-0B9C-4B48-A61A-A06764FF744A}" sibTransId="{4A10E0A8-D14E-4334-94B6-FC14FA92F334}"/>
    <dgm:cxn modelId="{A59A56DD-8B48-43E4-BDB9-1ED60105D5D3}" type="presOf" srcId="{6D8BABAF-6BC5-472A-B8E6-3365445299D2}" destId="{BA147E05-9304-4485-B331-F044B0886AB7}" srcOrd="0" destOrd="0" presId="urn:microsoft.com/office/officeart/2005/8/layout/lProcess2"/>
    <dgm:cxn modelId="{F55C2CE5-7668-40F9-B6D4-F1252B3C1729}" srcId="{93D9A8B3-41B7-4745-80A0-7A03398FACC9}" destId="{4674F40F-3A26-43A1-A7FC-F0FEB5BAABDB}" srcOrd="2" destOrd="0" parTransId="{ABF9A5C4-F093-4929-A389-3D4C2EE398E9}" sibTransId="{07BA1882-B825-412B-BF80-BEE14F29F9C4}"/>
    <dgm:cxn modelId="{C700EEEE-43A1-42E1-9A39-A62EAB3B0576}" srcId="{20B14054-2C5E-48D5-8D53-A38134152056}" destId="{10269A7C-1718-40ED-9163-2E49579F214E}" srcOrd="2" destOrd="0" parTransId="{0A4C993E-61A7-4A77-969F-2B8338DF8D66}" sibTransId="{9E042692-0A09-4A3F-B719-59B012A08F27}"/>
    <dgm:cxn modelId="{45DAD0F0-F363-4513-A0C2-50C2F42A34C3}" type="presOf" srcId="{33BC605A-9181-4955-ADF0-476DC3D56C1C}" destId="{D8BA2EB9-CA39-4822-8776-13B2900F08A3}" srcOrd="0" destOrd="0" presId="urn:microsoft.com/office/officeart/2005/8/layout/lProcess2"/>
    <dgm:cxn modelId="{DFB884F5-5DD3-4544-A1DD-4EE7C93BBB2D}" srcId="{93D9A8B3-41B7-4745-80A0-7A03398FACC9}" destId="{6D8BABAF-6BC5-472A-B8E6-3365445299D2}" srcOrd="1" destOrd="0" parTransId="{BB1FDD3C-7305-4B0F-A99C-FDECE9E04F88}" sibTransId="{70E78782-467A-41EF-84FF-89BCC8A36D57}"/>
    <dgm:cxn modelId="{FBBE14F8-A9AF-463A-8A19-84BFC34DC560}" srcId="{7EB511BE-F132-40F3-928B-8395F6347845}" destId="{DCE581AF-E29F-4C35-83A1-74ED41BDEEFD}" srcOrd="1" destOrd="0" parTransId="{C523023C-F54F-497F-86CF-EE94F3FFC17B}" sibTransId="{3F37B0EA-031B-4D51-8C0A-5C979A5FBFE7}"/>
    <dgm:cxn modelId="{41BBDFF8-BFD0-47C0-B9D2-CE217FBAA04A}" type="presOf" srcId="{CC849235-DC35-4C37-8A85-1BD1355F9091}" destId="{336228E6-5A71-4935-BF23-DB970DAF0394}" srcOrd="0" destOrd="0" presId="urn:microsoft.com/office/officeart/2005/8/layout/lProcess2"/>
    <dgm:cxn modelId="{E93C90E5-D10B-4E5F-B172-25A7394B2B88}" type="presParOf" srcId="{BCF8AA8C-66D1-4699-8C9E-37A8CFF55607}" destId="{B5A35992-96DF-499E-905A-925E4BFFFED6}" srcOrd="0" destOrd="0" presId="urn:microsoft.com/office/officeart/2005/8/layout/lProcess2"/>
    <dgm:cxn modelId="{87273724-19FC-4ED9-A73D-648FF286A023}" type="presParOf" srcId="{B5A35992-96DF-499E-905A-925E4BFFFED6}" destId="{C815DCDE-5E2F-43A9-8952-DD1EFE632C6D}" srcOrd="0" destOrd="0" presId="urn:microsoft.com/office/officeart/2005/8/layout/lProcess2"/>
    <dgm:cxn modelId="{4ECD609D-63E2-4240-B35E-A3710E098EB6}" type="presParOf" srcId="{B5A35992-96DF-499E-905A-925E4BFFFED6}" destId="{F9A708D2-F3D5-4077-96A7-16CDC106BB77}" srcOrd="1" destOrd="0" presId="urn:microsoft.com/office/officeart/2005/8/layout/lProcess2"/>
    <dgm:cxn modelId="{A1F6724F-075F-4D5E-8ACC-F452D51A5F09}" type="presParOf" srcId="{B5A35992-96DF-499E-905A-925E4BFFFED6}" destId="{7AF96C72-C8AD-405C-B774-3226721500D5}" srcOrd="2" destOrd="0" presId="urn:microsoft.com/office/officeart/2005/8/layout/lProcess2"/>
    <dgm:cxn modelId="{4963C027-1453-4E77-A286-266F0461B96C}" type="presParOf" srcId="{7AF96C72-C8AD-405C-B774-3226721500D5}" destId="{F336815C-68B3-42ED-94AA-2A7A0A41B969}" srcOrd="0" destOrd="0" presId="urn:microsoft.com/office/officeart/2005/8/layout/lProcess2"/>
    <dgm:cxn modelId="{6EC04266-0EDC-46C0-90C9-8FA40E89E858}" type="presParOf" srcId="{F336815C-68B3-42ED-94AA-2A7A0A41B969}" destId="{82FE85D6-8E4F-402D-AE1E-F1DA84F1B13D}" srcOrd="0" destOrd="0" presId="urn:microsoft.com/office/officeart/2005/8/layout/lProcess2"/>
    <dgm:cxn modelId="{7FF9A790-5064-4F87-AD74-53DD492AA7C1}" type="presParOf" srcId="{F336815C-68B3-42ED-94AA-2A7A0A41B969}" destId="{09D148DF-1DB9-4027-81E9-FBC12FEEAA53}" srcOrd="1" destOrd="0" presId="urn:microsoft.com/office/officeart/2005/8/layout/lProcess2"/>
    <dgm:cxn modelId="{E6E006A5-CCA3-48B4-8479-B1C63E29B752}" type="presParOf" srcId="{F336815C-68B3-42ED-94AA-2A7A0A41B969}" destId="{97E7CF92-FCB9-4387-A858-EAFFAB2A157E}" srcOrd="2" destOrd="0" presId="urn:microsoft.com/office/officeart/2005/8/layout/lProcess2"/>
    <dgm:cxn modelId="{6C6B9E97-011F-487B-833A-7F6F43A5CB13}" type="presParOf" srcId="{F336815C-68B3-42ED-94AA-2A7A0A41B969}" destId="{0159FAEF-137C-490D-A015-95A7891152B5}" srcOrd="3" destOrd="0" presId="urn:microsoft.com/office/officeart/2005/8/layout/lProcess2"/>
    <dgm:cxn modelId="{020415D5-4ED4-40D2-A1B6-CE05C39BF665}" type="presParOf" srcId="{F336815C-68B3-42ED-94AA-2A7A0A41B969}" destId="{1BA29B41-17E8-41C4-9233-84098B00C4BB}" srcOrd="4" destOrd="0" presId="urn:microsoft.com/office/officeart/2005/8/layout/lProcess2"/>
    <dgm:cxn modelId="{02AF5870-D2ED-469C-B4AB-3BB7A8C8C122}" type="presParOf" srcId="{BCF8AA8C-66D1-4699-8C9E-37A8CFF55607}" destId="{9F25410D-0164-40AC-B661-29BACD902C5B}" srcOrd="1" destOrd="0" presId="urn:microsoft.com/office/officeart/2005/8/layout/lProcess2"/>
    <dgm:cxn modelId="{756ED0AB-87C9-4037-B9B5-E85B1557F5EA}" type="presParOf" srcId="{BCF8AA8C-66D1-4699-8C9E-37A8CFF55607}" destId="{F3071484-0DBC-4048-83A9-FBB55B99FA36}" srcOrd="2" destOrd="0" presId="urn:microsoft.com/office/officeart/2005/8/layout/lProcess2"/>
    <dgm:cxn modelId="{9C3D9CE5-01FB-4BAF-A906-51423FC4DFCF}" type="presParOf" srcId="{F3071484-0DBC-4048-83A9-FBB55B99FA36}" destId="{BA147E05-9304-4485-B331-F044B0886AB7}" srcOrd="0" destOrd="0" presId="urn:microsoft.com/office/officeart/2005/8/layout/lProcess2"/>
    <dgm:cxn modelId="{49CB998B-9A12-4E56-8D3D-6A572A4CC237}" type="presParOf" srcId="{F3071484-0DBC-4048-83A9-FBB55B99FA36}" destId="{A69D113B-40EC-4050-B6F8-058B0A8901C2}" srcOrd="1" destOrd="0" presId="urn:microsoft.com/office/officeart/2005/8/layout/lProcess2"/>
    <dgm:cxn modelId="{38C9C934-A233-4D9E-A1B6-A685F8BF8C52}" type="presParOf" srcId="{F3071484-0DBC-4048-83A9-FBB55B99FA36}" destId="{B6A30605-0D2A-4EFB-A4B4-CCFCAD3749A5}" srcOrd="2" destOrd="0" presId="urn:microsoft.com/office/officeart/2005/8/layout/lProcess2"/>
    <dgm:cxn modelId="{EAAC9467-0C11-45B4-A88A-DFA6DFDEAD03}" type="presParOf" srcId="{B6A30605-0D2A-4EFB-A4B4-CCFCAD3749A5}" destId="{44EC062C-A5B2-4CD3-8859-6462C09DECDB}" srcOrd="0" destOrd="0" presId="urn:microsoft.com/office/officeart/2005/8/layout/lProcess2"/>
    <dgm:cxn modelId="{C1B8CC1E-9BAE-4360-9728-03C025F0300D}" type="presParOf" srcId="{44EC062C-A5B2-4CD3-8859-6462C09DECDB}" destId="{8F214CA7-7E6F-4E3B-9A59-277524806008}" srcOrd="0" destOrd="0" presId="urn:microsoft.com/office/officeart/2005/8/layout/lProcess2"/>
    <dgm:cxn modelId="{8C81D4E5-BEAD-44A9-9D5C-3742E9AB478B}" type="presParOf" srcId="{44EC062C-A5B2-4CD3-8859-6462C09DECDB}" destId="{1947E572-1418-4B98-9B8E-CE2182622B1B}" srcOrd="1" destOrd="0" presId="urn:microsoft.com/office/officeart/2005/8/layout/lProcess2"/>
    <dgm:cxn modelId="{E0496DFF-2361-47DE-8048-E788B2896D60}" type="presParOf" srcId="{44EC062C-A5B2-4CD3-8859-6462C09DECDB}" destId="{D8BA2EB9-CA39-4822-8776-13B2900F08A3}" srcOrd="2" destOrd="0" presId="urn:microsoft.com/office/officeart/2005/8/layout/lProcess2"/>
    <dgm:cxn modelId="{5239951F-AA54-47B7-AB9A-47F685BD3A64}" type="presParOf" srcId="{44EC062C-A5B2-4CD3-8859-6462C09DECDB}" destId="{D0F2E5DA-1E38-4516-87AE-171B96C7D2B5}" srcOrd="3" destOrd="0" presId="urn:microsoft.com/office/officeart/2005/8/layout/lProcess2"/>
    <dgm:cxn modelId="{A88321E2-6C47-4BDE-9294-F22ED4E91515}" type="presParOf" srcId="{44EC062C-A5B2-4CD3-8859-6462C09DECDB}" destId="{336228E6-5A71-4935-BF23-DB970DAF0394}" srcOrd="4" destOrd="0" presId="urn:microsoft.com/office/officeart/2005/8/layout/lProcess2"/>
    <dgm:cxn modelId="{98E52A5C-10A2-4920-9E61-F9D1D0525A3A}" type="presParOf" srcId="{44EC062C-A5B2-4CD3-8859-6462C09DECDB}" destId="{CD43B73F-CA99-4D00-B087-09272E4829E2}" srcOrd="5" destOrd="0" presId="urn:microsoft.com/office/officeart/2005/8/layout/lProcess2"/>
    <dgm:cxn modelId="{E863102B-5EA6-424C-85CF-56CF49BB4170}" type="presParOf" srcId="{44EC062C-A5B2-4CD3-8859-6462C09DECDB}" destId="{175E07B7-7044-4076-BDA7-7A4AE6F0292B}" srcOrd="6" destOrd="0" presId="urn:microsoft.com/office/officeart/2005/8/layout/lProcess2"/>
    <dgm:cxn modelId="{EB0769E6-E5EF-4F1D-9F30-9F766346303E}" type="presParOf" srcId="{BCF8AA8C-66D1-4699-8C9E-37A8CFF55607}" destId="{BDEF4EAD-2E5A-4972-A6AC-8562C1C80DA8}" srcOrd="3" destOrd="0" presId="urn:microsoft.com/office/officeart/2005/8/layout/lProcess2"/>
    <dgm:cxn modelId="{BECCDE90-8335-42B2-95FF-FF9EC90271D5}" type="presParOf" srcId="{BCF8AA8C-66D1-4699-8C9E-37A8CFF55607}" destId="{3BCDAD22-D27D-465A-A126-D2669D63D3F2}" srcOrd="4" destOrd="0" presId="urn:microsoft.com/office/officeart/2005/8/layout/lProcess2"/>
    <dgm:cxn modelId="{1C7C9A87-FCB5-4423-9902-1FDB5010CAB9}" type="presParOf" srcId="{3BCDAD22-D27D-465A-A126-D2669D63D3F2}" destId="{7AAB97E3-FD23-43DA-953E-15E92AA5D592}" srcOrd="0" destOrd="0" presId="urn:microsoft.com/office/officeart/2005/8/layout/lProcess2"/>
    <dgm:cxn modelId="{C74294B0-D034-4DCD-A854-BB9F4A7BD7F0}" type="presParOf" srcId="{3BCDAD22-D27D-465A-A126-D2669D63D3F2}" destId="{A550C5B1-DC34-4287-98CF-ABC8A0725C47}" srcOrd="1" destOrd="0" presId="urn:microsoft.com/office/officeart/2005/8/layout/lProcess2"/>
    <dgm:cxn modelId="{D1E096C8-26E7-4628-B1FF-2AA136895224}" type="presParOf" srcId="{3BCDAD22-D27D-465A-A126-D2669D63D3F2}" destId="{1CB81C52-EF2E-432E-A017-F2A35CFD9BA2}" srcOrd="2" destOrd="0" presId="urn:microsoft.com/office/officeart/2005/8/layout/lProcess2"/>
    <dgm:cxn modelId="{ED71BCA2-D554-4668-874F-4F91412A91E1}" type="presParOf" srcId="{1CB81C52-EF2E-432E-A017-F2A35CFD9BA2}" destId="{C8DF41A7-0BCB-40A1-9CEF-D619BA357E30}" srcOrd="0" destOrd="0" presId="urn:microsoft.com/office/officeart/2005/8/layout/lProcess2"/>
    <dgm:cxn modelId="{89557800-6F7E-4636-8AE8-BC8AE0E89E8F}" type="presParOf" srcId="{C8DF41A7-0BCB-40A1-9CEF-D619BA357E30}" destId="{2A940E6C-BE95-4F16-AFA2-66CD0B49D083}" srcOrd="0" destOrd="0" presId="urn:microsoft.com/office/officeart/2005/8/layout/lProcess2"/>
    <dgm:cxn modelId="{CC26C017-E1F9-48C9-B1D1-6B0E8E1648FA}" type="presParOf" srcId="{C8DF41A7-0BCB-40A1-9CEF-D619BA357E30}" destId="{B33D691C-D212-49DC-92B4-4BD595342B85}" srcOrd="1" destOrd="0" presId="urn:microsoft.com/office/officeart/2005/8/layout/lProcess2"/>
    <dgm:cxn modelId="{74ED243E-1B95-489A-ADE2-717E688C60AD}" type="presParOf" srcId="{C8DF41A7-0BCB-40A1-9CEF-D619BA357E30}" destId="{1A7DDF98-7C69-4D08-BF03-30070FB3C55F}" srcOrd="2" destOrd="0" presId="urn:microsoft.com/office/officeart/2005/8/layout/lProcess2"/>
    <dgm:cxn modelId="{CB69B550-1014-4527-B798-779A854658C9}" type="presParOf" srcId="{BCF8AA8C-66D1-4699-8C9E-37A8CFF55607}" destId="{E1E113A3-F9C5-49BE-B794-2EB02DC2E7AA}" srcOrd="5" destOrd="0" presId="urn:microsoft.com/office/officeart/2005/8/layout/lProcess2"/>
    <dgm:cxn modelId="{5D624A2F-73E9-4459-A4EF-A29216EDE948}" type="presParOf" srcId="{BCF8AA8C-66D1-4699-8C9E-37A8CFF55607}" destId="{B06A2293-0F18-4AB3-BC33-3FDF80CB4C39}" srcOrd="6" destOrd="0" presId="urn:microsoft.com/office/officeart/2005/8/layout/lProcess2"/>
    <dgm:cxn modelId="{A2503625-2DEB-4046-BF21-EC38F20FD2AF}" type="presParOf" srcId="{B06A2293-0F18-4AB3-BC33-3FDF80CB4C39}" destId="{1872F16A-39AC-4062-8AE4-535F09ABC73C}" srcOrd="0" destOrd="0" presId="urn:microsoft.com/office/officeart/2005/8/layout/lProcess2"/>
    <dgm:cxn modelId="{B4F02838-579E-4C1F-A892-FC0B0238B9AE}" type="presParOf" srcId="{B06A2293-0F18-4AB3-BC33-3FDF80CB4C39}" destId="{9D1DF4D6-A790-4DF6-ADE7-C1F62E5815B9}" srcOrd="1" destOrd="0" presId="urn:microsoft.com/office/officeart/2005/8/layout/lProcess2"/>
    <dgm:cxn modelId="{F5AF0A92-9D2D-49A7-90F2-7826FA90AD0B}" type="presParOf" srcId="{B06A2293-0F18-4AB3-BC33-3FDF80CB4C39}" destId="{EB67B28A-B39C-4264-A9A1-66B6D751B094}" srcOrd="2" destOrd="0" presId="urn:microsoft.com/office/officeart/2005/8/layout/lProcess2"/>
    <dgm:cxn modelId="{F136D46D-3C67-48D6-BB78-B96499A5AF69}" type="presParOf" srcId="{EB67B28A-B39C-4264-A9A1-66B6D751B094}" destId="{AE37D386-9ADE-443E-A19E-160E953B932B}" srcOrd="0" destOrd="0" presId="urn:microsoft.com/office/officeart/2005/8/layout/lProcess2"/>
    <dgm:cxn modelId="{A54C1776-5A15-4DD1-85F2-C3AD7B1D1EBD}" type="presParOf" srcId="{AE37D386-9ADE-443E-A19E-160E953B932B}" destId="{F4434F32-2336-4434-8C17-39CEEE58CAEF}" srcOrd="0" destOrd="0" presId="urn:microsoft.com/office/officeart/2005/8/layout/lProcess2"/>
    <dgm:cxn modelId="{79EC30FB-630C-4A24-A9E9-768EBA8C13E9}" type="presParOf" srcId="{AE37D386-9ADE-443E-A19E-160E953B932B}" destId="{B44AE686-E4BD-4223-982E-A28E1C38855D}" srcOrd="1" destOrd="0" presId="urn:microsoft.com/office/officeart/2005/8/layout/lProcess2"/>
    <dgm:cxn modelId="{E866EBBC-45E8-49AA-A9A7-A2D5CD489DE1}" type="presParOf" srcId="{AE37D386-9ADE-443E-A19E-160E953B932B}" destId="{D79990FD-9273-4860-8F8D-5A370B64DE25}" srcOrd="2" destOrd="0" presId="urn:microsoft.com/office/officeart/2005/8/layout/lProcess2"/>
    <dgm:cxn modelId="{0E1834F7-AAAA-435A-8ACB-8310DFDF0F85}" type="presParOf" srcId="{BCF8AA8C-66D1-4699-8C9E-37A8CFF55607}" destId="{BEE7E8E9-0D69-4202-9141-EA477F348DF7}" srcOrd="7" destOrd="0" presId="urn:microsoft.com/office/officeart/2005/8/layout/lProcess2"/>
    <dgm:cxn modelId="{E3830CAC-EEF6-4586-9AD8-C4CB01CCC804}" type="presParOf" srcId="{BCF8AA8C-66D1-4699-8C9E-37A8CFF55607}" destId="{F7B25E07-1F8A-45D2-B1E6-8A1BB4CAA09D}" srcOrd="8" destOrd="0" presId="urn:microsoft.com/office/officeart/2005/8/layout/lProcess2"/>
    <dgm:cxn modelId="{380C0BC7-2B7D-46B8-872A-686453FC8A4E}" type="presParOf" srcId="{F7B25E07-1F8A-45D2-B1E6-8A1BB4CAA09D}" destId="{28368347-3975-4670-917B-31976BB3EBAD}" srcOrd="0" destOrd="0" presId="urn:microsoft.com/office/officeart/2005/8/layout/lProcess2"/>
    <dgm:cxn modelId="{5965E0CC-39E9-445E-996E-44A91A856515}" type="presParOf" srcId="{F7B25E07-1F8A-45D2-B1E6-8A1BB4CAA09D}" destId="{6F310648-2B27-4201-8119-703929E18996}" srcOrd="1" destOrd="0" presId="urn:microsoft.com/office/officeart/2005/8/layout/lProcess2"/>
    <dgm:cxn modelId="{03B93887-CA4B-47A0-ABE1-19BB263F38E4}" type="presParOf" srcId="{F7B25E07-1F8A-45D2-B1E6-8A1BB4CAA09D}" destId="{12A329F0-B0B5-4E10-93AA-AF589DC0F83F}" srcOrd="2" destOrd="0" presId="urn:microsoft.com/office/officeart/2005/8/layout/lProcess2"/>
    <dgm:cxn modelId="{D9A6E9EC-6397-4EAF-B1E0-D9ACB27D3A58}" type="presParOf" srcId="{12A329F0-B0B5-4E10-93AA-AF589DC0F83F}" destId="{BF1B6CB6-617E-40BC-8B39-62C4C26D0A3A}" srcOrd="0" destOrd="0" presId="urn:microsoft.com/office/officeart/2005/8/layout/lProcess2"/>
    <dgm:cxn modelId="{DEE3DB1F-F5AE-43E0-930D-D31583AD98DB}" type="presParOf" srcId="{BF1B6CB6-617E-40BC-8B39-62C4C26D0A3A}" destId="{A4157BC7-D98E-4882-A5E1-723E6BEFAA58}" srcOrd="0" destOrd="0" presId="urn:microsoft.com/office/officeart/2005/8/layout/lProcess2"/>
    <dgm:cxn modelId="{9EB0107B-F121-49B8-B644-47826747AE45}" type="presParOf" srcId="{BF1B6CB6-617E-40BC-8B39-62C4C26D0A3A}" destId="{F2946DE1-E69F-4F3A-A86A-28584938FAE9}" srcOrd="1" destOrd="0" presId="urn:microsoft.com/office/officeart/2005/8/layout/lProcess2"/>
    <dgm:cxn modelId="{43029479-0E08-4D4F-8531-E6BD13380D53}" type="presParOf" srcId="{BF1B6CB6-617E-40BC-8B39-62C4C26D0A3A}" destId="{D085480D-C283-4D2F-BD40-223261AAF900}" srcOrd="2" destOrd="0" presId="urn:microsoft.com/office/officeart/2005/8/layout/lProcess2"/>
    <dgm:cxn modelId="{D299AB9F-9D11-4138-9659-164D1C02005D}" type="presParOf" srcId="{BF1B6CB6-617E-40BC-8B39-62C4C26D0A3A}" destId="{77F8FBC1-6C03-42B4-B3ED-B49573FCC180}" srcOrd="3" destOrd="0" presId="urn:microsoft.com/office/officeart/2005/8/layout/lProcess2"/>
    <dgm:cxn modelId="{64022738-7C99-49A3-900E-F02A388C0A0F}" type="presParOf" srcId="{BF1B6CB6-617E-40BC-8B39-62C4C26D0A3A}" destId="{6EAAE358-B3FB-4C47-B5E3-AEF03C549A7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5DCDE-5E2F-43A9-8952-DD1EFE632C6D}">
      <dsp:nvSpPr>
        <dsp:cNvPr id="0" name=""/>
        <dsp:cNvSpPr/>
      </dsp:nvSpPr>
      <dsp:spPr>
        <a:xfrm>
          <a:off x="5768" y="0"/>
          <a:ext cx="2024148" cy="5368428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Spécifique</a:t>
          </a:r>
        </a:p>
      </dsp:txBody>
      <dsp:txXfrm>
        <a:off x="5768" y="0"/>
        <a:ext cx="2024148" cy="1610528"/>
      </dsp:txXfrm>
    </dsp:sp>
    <dsp:sp modelId="{82FE85D6-8E4F-402D-AE1E-F1DA84F1B13D}">
      <dsp:nvSpPr>
        <dsp:cNvPr id="0" name=""/>
        <dsp:cNvSpPr/>
      </dsp:nvSpPr>
      <dsp:spPr>
        <a:xfrm>
          <a:off x="208183" y="1610987"/>
          <a:ext cx="1619318" cy="105468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Création d’un Mölkky Connecté </a:t>
          </a:r>
        </a:p>
      </dsp:txBody>
      <dsp:txXfrm>
        <a:off x="239074" y="1641878"/>
        <a:ext cx="1557536" cy="992899"/>
      </dsp:txXfrm>
    </dsp:sp>
    <dsp:sp modelId="{97E7CF92-FCB9-4387-A858-EAFFAB2A157E}">
      <dsp:nvSpPr>
        <dsp:cNvPr id="0" name=""/>
        <dsp:cNvSpPr/>
      </dsp:nvSpPr>
      <dsp:spPr>
        <a:xfrm>
          <a:off x="208183" y="2827926"/>
          <a:ext cx="1619318" cy="105468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Réalisation du hardware et software</a:t>
          </a:r>
        </a:p>
      </dsp:txBody>
      <dsp:txXfrm>
        <a:off x="239074" y="2858817"/>
        <a:ext cx="1557536" cy="992899"/>
      </dsp:txXfrm>
    </dsp:sp>
    <dsp:sp modelId="{1BA29B41-17E8-41C4-9233-84098B00C4BB}">
      <dsp:nvSpPr>
        <dsp:cNvPr id="0" name=""/>
        <dsp:cNvSpPr/>
      </dsp:nvSpPr>
      <dsp:spPr>
        <a:xfrm>
          <a:off x="208183" y="4044866"/>
          <a:ext cx="1619318" cy="105468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Réalisation d’une application pour l’utiliser</a:t>
          </a:r>
        </a:p>
      </dsp:txBody>
      <dsp:txXfrm>
        <a:off x="239074" y="4075757"/>
        <a:ext cx="1557536" cy="992899"/>
      </dsp:txXfrm>
    </dsp:sp>
    <dsp:sp modelId="{BA147E05-9304-4485-B331-F044B0886AB7}">
      <dsp:nvSpPr>
        <dsp:cNvPr id="0" name=""/>
        <dsp:cNvSpPr/>
      </dsp:nvSpPr>
      <dsp:spPr>
        <a:xfrm>
          <a:off x="2181727" y="0"/>
          <a:ext cx="2024148" cy="5368428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Mesurable</a:t>
          </a:r>
        </a:p>
      </dsp:txBody>
      <dsp:txXfrm>
        <a:off x="2181727" y="0"/>
        <a:ext cx="2024148" cy="1610528"/>
      </dsp:txXfrm>
    </dsp:sp>
    <dsp:sp modelId="{8F214CA7-7E6F-4E3B-9A59-277524806008}">
      <dsp:nvSpPr>
        <dsp:cNvPr id="0" name=""/>
        <dsp:cNvSpPr/>
      </dsp:nvSpPr>
      <dsp:spPr>
        <a:xfrm>
          <a:off x="2384142" y="1610659"/>
          <a:ext cx="1619318" cy="782065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Création de 13 </a:t>
          </a:r>
          <a:r>
            <a:rPr lang="fr-FR" sz="1600" kern="1200" err="1"/>
            <a:t>PCBs</a:t>
          </a:r>
          <a:endParaRPr lang="fr-FR" sz="1600" kern="1200"/>
        </a:p>
      </dsp:txBody>
      <dsp:txXfrm>
        <a:off x="2407048" y="1633565"/>
        <a:ext cx="1573506" cy="736253"/>
      </dsp:txXfrm>
    </dsp:sp>
    <dsp:sp modelId="{D8BA2EB9-CA39-4822-8776-13B2900F08A3}">
      <dsp:nvSpPr>
        <dsp:cNvPr id="0" name=""/>
        <dsp:cNvSpPr/>
      </dsp:nvSpPr>
      <dsp:spPr>
        <a:xfrm>
          <a:off x="2384142" y="2513042"/>
          <a:ext cx="1619318" cy="782065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Programme implémenté dans les quilles</a:t>
          </a:r>
        </a:p>
      </dsp:txBody>
      <dsp:txXfrm>
        <a:off x="2407048" y="2535948"/>
        <a:ext cx="1573506" cy="736253"/>
      </dsp:txXfrm>
    </dsp:sp>
    <dsp:sp modelId="{336228E6-5A71-4935-BF23-DB970DAF0394}">
      <dsp:nvSpPr>
        <dsp:cNvPr id="0" name=""/>
        <dsp:cNvSpPr/>
      </dsp:nvSpPr>
      <dsp:spPr>
        <a:xfrm>
          <a:off x="2384142" y="3415426"/>
          <a:ext cx="1619318" cy="782065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Programme dans le panier</a:t>
          </a:r>
        </a:p>
      </dsp:txBody>
      <dsp:txXfrm>
        <a:off x="2407048" y="3438332"/>
        <a:ext cx="1573506" cy="736253"/>
      </dsp:txXfrm>
    </dsp:sp>
    <dsp:sp modelId="{175E07B7-7044-4076-BDA7-7A4AE6F0292B}">
      <dsp:nvSpPr>
        <dsp:cNvPr id="0" name=""/>
        <dsp:cNvSpPr/>
      </dsp:nvSpPr>
      <dsp:spPr>
        <a:xfrm>
          <a:off x="2384142" y="4317809"/>
          <a:ext cx="1619318" cy="782065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Programme Android</a:t>
          </a:r>
        </a:p>
      </dsp:txBody>
      <dsp:txXfrm>
        <a:off x="2407048" y="4340715"/>
        <a:ext cx="1573506" cy="736253"/>
      </dsp:txXfrm>
    </dsp:sp>
    <dsp:sp modelId="{7AAB97E3-FD23-43DA-953E-15E92AA5D592}">
      <dsp:nvSpPr>
        <dsp:cNvPr id="0" name=""/>
        <dsp:cNvSpPr/>
      </dsp:nvSpPr>
      <dsp:spPr>
        <a:xfrm>
          <a:off x="4357687" y="0"/>
          <a:ext cx="2024148" cy="53684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Atteignable</a:t>
          </a:r>
        </a:p>
      </dsp:txBody>
      <dsp:txXfrm>
        <a:off x="4357687" y="0"/>
        <a:ext cx="2024148" cy="1610528"/>
      </dsp:txXfrm>
    </dsp:sp>
    <dsp:sp modelId="{2A940E6C-BE95-4F16-AFA2-66CD0B49D083}">
      <dsp:nvSpPr>
        <dsp:cNvPr id="0" name=""/>
        <dsp:cNvSpPr/>
      </dsp:nvSpPr>
      <dsp:spPr>
        <a:xfrm>
          <a:off x="4560102" y="1612101"/>
          <a:ext cx="1619318" cy="1618654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Projet allégé par rapport aux années précédentes</a:t>
          </a:r>
        </a:p>
      </dsp:txBody>
      <dsp:txXfrm>
        <a:off x="4607511" y="1659510"/>
        <a:ext cx="1524500" cy="1523836"/>
      </dsp:txXfrm>
    </dsp:sp>
    <dsp:sp modelId="{1A7DDF98-7C69-4D08-BF03-30070FB3C55F}">
      <dsp:nvSpPr>
        <dsp:cNvPr id="0" name=""/>
        <dsp:cNvSpPr/>
      </dsp:nvSpPr>
      <dsp:spPr>
        <a:xfrm>
          <a:off x="4560102" y="3479779"/>
          <a:ext cx="1619318" cy="1618654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Planning défini en tenant compte de la complexité de chaque action</a:t>
          </a:r>
        </a:p>
      </dsp:txBody>
      <dsp:txXfrm>
        <a:off x="4607511" y="3527188"/>
        <a:ext cx="1524500" cy="1523836"/>
      </dsp:txXfrm>
    </dsp:sp>
    <dsp:sp modelId="{1872F16A-39AC-4062-8AE4-535F09ABC73C}">
      <dsp:nvSpPr>
        <dsp:cNvPr id="0" name=""/>
        <dsp:cNvSpPr/>
      </dsp:nvSpPr>
      <dsp:spPr>
        <a:xfrm>
          <a:off x="6533646" y="0"/>
          <a:ext cx="2024148" cy="53684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Réaliste</a:t>
          </a:r>
        </a:p>
      </dsp:txBody>
      <dsp:txXfrm>
        <a:off x="6533646" y="0"/>
        <a:ext cx="2024148" cy="1610528"/>
      </dsp:txXfrm>
    </dsp:sp>
    <dsp:sp modelId="{F4434F32-2336-4434-8C17-39CEEE58CAEF}">
      <dsp:nvSpPr>
        <dsp:cNvPr id="0" name=""/>
        <dsp:cNvSpPr/>
      </dsp:nvSpPr>
      <dsp:spPr>
        <a:xfrm>
          <a:off x="6736061" y="1612101"/>
          <a:ext cx="1619318" cy="1618654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Equipe LD travaillant sur l’application Android</a:t>
          </a:r>
        </a:p>
      </dsp:txBody>
      <dsp:txXfrm>
        <a:off x="6783470" y="1659510"/>
        <a:ext cx="1524500" cy="1523836"/>
      </dsp:txXfrm>
    </dsp:sp>
    <dsp:sp modelId="{D79990FD-9273-4860-8F8D-5A370B64DE25}">
      <dsp:nvSpPr>
        <dsp:cNvPr id="0" name=""/>
        <dsp:cNvSpPr/>
      </dsp:nvSpPr>
      <dsp:spPr>
        <a:xfrm>
          <a:off x="6736061" y="3479779"/>
          <a:ext cx="1619318" cy="1618654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Equipe EOC travaillant sur les objets connectés</a:t>
          </a:r>
        </a:p>
      </dsp:txBody>
      <dsp:txXfrm>
        <a:off x="6783470" y="3527188"/>
        <a:ext cx="1524500" cy="1523836"/>
      </dsp:txXfrm>
    </dsp:sp>
    <dsp:sp modelId="{28368347-3975-4670-917B-31976BB3EBAD}">
      <dsp:nvSpPr>
        <dsp:cNvPr id="0" name=""/>
        <dsp:cNvSpPr/>
      </dsp:nvSpPr>
      <dsp:spPr>
        <a:xfrm>
          <a:off x="8709606" y="0"/>
          <a:ext cx="2024148" cy="536842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Temporel</a:t>
          </a:r>
        </a:p>
      </dsp:txBody>
      <dsp:txXfrm>
        <a:off x="8709606" y="0"/>
        <a:ext cx="2024148" cy="1610528"/>
      </dsp:txXfrm>
    </dsp:sp>
    <dsp:sp modelId="{A4157BC7-D98E-4882-A5E1-723E6BEFAA58}">
      <dsp:nvSpPr>
        <dsp:cNvPr id="0" name=""/>
        <dsp:cNvSpPr/>
      </dsp:nvSpPr>
      <dsp:spPr>
        <a:xfrm>
          <a:off x="8912021" y="1610987"/>
          <a:ext cx="1619318" cy="105468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Développement incrémental pour les objets connectés</a:t>
          </a:r>
        </a:p>
      </dsp:txBody>
      <dsp:txXfrm>
        <a:off x="8942912" y="1641878"/>
        <a:ext cx="1557536" cy="992899"/>
      </dsp:txXfrm>
    </dsp:sp>
    <dsp:sp modelId="{D085480D-C283-4D2F-BD40-223261AAF900}">
      <dsp:nvSpPr>
        <dsp:cNvPr id="0" name=""/>
        <dsp:cNvSpPr/>
      </dsp:nvSpPr>
      <dsp:spPr>
        <a:xfrm>
          <a:off x="8912021" y="2827926"/>
          <a:ext cx="1619318" cy="105468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Développement agile par sprint pour l’application</a:t>
          </a:r>
        </a:p>
      </dsp:txBody>
      <dsp:txXfrm>
        <a:off x="8942912" y="2858817"/>
        <a:ext cx="1557536" cy="992899"/>
      </dsp:txXfrm>
    </dsp:sp>
    <dsp:sp modelId="{6EAAE358-B3FB-4C47-B5E3-AEF03C549A76}">
      <dsp:nvSpPr>
        <dsp:cNvPr id="0" name=""/>
        <dsp:cNvSpPr/>
      </dsp:nvSpPr>
      <dsp:spPr>
        <a:xfrm>
          <a:off x="8912021" y="4044866"/>
          <a:ext cx="1619318" cy="105468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Date limite prévue la semaine du 23 janvier 2023 </a:t>
          </a:r>
        </a:p>
      </dsp:txBody>
      <dsp:txXfrm>
        <a:off x="8942912" y="4075757"/>
        <a:ext cx="1557536" cy="992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1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0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2673061" y="-2673060"/>
            <a:ext cx="6858000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"/>
          <a:stretch/>
        </p:blipFill>
        <p:spPr>
          <a:xfrm>
            <a:off x="-1" y="-65936"/>
            <a:ext cx="3695945" cy="692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4679" y="2995893"/>
            <a:ext cx="7823983" cy="14700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fr-FR" sz="336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305678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3" y="175229"/>
            <a:ext cx="2880319" cy="93856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JLC LD SM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132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MAI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igure"/>
          <p:cNvSpPr/>
          <p:nvPr/>
        </p:nvSpPr>
        <p:spPr>
          <a:xfrm>
            <a:off x="154246" y="0"/>
            <a:ext cx="12037754" cy="535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067" y="0"/>
                  <a:pt x="12134" y="0"/>
                  <a:pt x="18202" y="0"/>
                </a:cubicBezTo>
                <a:cubicBezTo>
                  <a:pt x="19334" y="0"/>
                  <a:pt x="20467" y="0"/>
                  <a:pt x="21600" y="0"/>
                </a:cubicBez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BACD"/>
              </a:gs>
              <a:gs pos="50017">
                <a:srgbClr val="1D6C83"/>
              </a:gs>
              <a:gs pos="100000">
                <a:srgbClr val="AF1B4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5" name="Rectangle"/>
          <p:cNvSpPr/>
          <p:nvPr/>
        </p:nvSpPr>
        <p:spPr>
          <a:xfrm flipH="1">
            <a:off x="0" y="0"/>
            <a:ext cx="154247" cy="6858001"/>
          </a:xfrm>
          <a:prstGeom prst="rect">
            <a:avLst/>
          </a:prstGeom>
          <a:solidFill>
            <a:srgbClr val="14BAC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6" name="Test"/>
          <p:cNvSpPr txBox="1">
            <a:spLocks noGrp="1"/>
          </p:cNvSpPr>
          <p:nvPr>
            <p:ph type="body" sz="quarter" idx="13"/>
          </p:nvPr>
        </p:nvSpPr>
        <p:spPr>
          <a:xfrm>
            <a:off x="208573" y="0"/>
            <a:ext cx="1587957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Test</a:t>
            </a:r>
          </a:p>
        </p:txBody>
      </p:sp>
      <p:sp>
        <p:nvSpPr>
          <p:cNvPr id="107" name="Transmission bande de base"/>
          <p:cNvSpPr txBox="1">
            <a:spLocks noGrp="1"/>
          </p:cNvSpPr>
          <p:nvPr>
            <p:ph type="body" sz="quarter" idx="14"/>
          </p:nvPr>
        </p:nvSpPr>
        <p:spPr>
          <a:xfrm>
            <a:off x="4133328" y="0"/>
            <a:ext cx="158734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Transmission bande de base</a:t>
            </a:r>
          </a:p>
        </p:txBody>
      </p:sp>
      <p:sp>
        <p:nvSpPr>
          <p:cNvPr id="108" name="Filtre"/>
          <p:cNvSpPr txBox="1">
            <a:spLocks noGrp="1"/>
          </p:cNvSpPr>
          <p:nvPr>
            <p:ph type="body" sz="quarter" idx="15"/>
          </p:nvPr>
        </p:nvSpPr>
        <p:spPr>
          <a:xfrm>
            <a:off x="5770009" y="0"/>
            <a:ext cx="227895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Filtre</a:t>
            </a:r>
          </a:p>
        </p:txBody>
      </p:sp>
      <p:sp>
        <p:nvSpPr>
          <p:cNvPr id="109" name="Analogique et numérique"/>
          <p:cNvSpPr txBox="1">
            <a:spLocks noGrp="1"/>
          </p:cNvSpPr>
          <p:nvPr>
            <p:ph type="body" sz="quarter" idx="16"/>
          </p:nvPr>
        </p:nvSpPr>
        <p:spPr>
          <a:xfrm>
            <a:off x="2094578" y="2932"/>
            <a:ext cx="1587958" cy="53578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1400" cap="all">
                <a:solidFill>
                  <a:srgbClr val="53585F"/>
                </a:solidFill>
              </a:defRPr>
            </a:lvl1pPr>
          </a:lstStyle>
          <a:p>
            <a:r>
              <a:t>Analogique et numérique</a:t>
            </a:r>
          </a:p>
        </p:txBody>
      </p:sp>
      <p:sp>
        <p:nvSpPr>
          <p:cNvPr id="110" name="Modulation et demodulation"/>
          <p:cNvSpPr txBox="1">
            <a:spLocks noGrp="1"/>
          </p:cNvSpPr>
          <p:nvPr>
            <p:ph type="body" sz="quarter" idx="17"/>
          </p:nvPr>
        </p:nvSpPr>
        <p:spPr>
          <a:xfrm>
            <a:off x="8283153" y="0"/>
            <a:ext cx="1619096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Modulation et demodulation</a:t>
            </a:r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874500" y="6539288"/>
            <a:ext cx="173483" cy="241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12" name="Rechargement de la quille"/>
          <p:cNvSpPr txBox="1"/>
          <p:nvPr/>
        </p:nvSpPr>
        <p:spPr>
          <a:xfrm>
            <a:off x="10136437" y="0"/>
            <a:ext cx="1800267" cy="53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cap="all">
                <a:solidFill>
                  <a:srgbClr val="FFFFFF"/>
                </a:solidFill>
              </a:defRPr>
            </a:lvl1pPr>
          </a:lstStyle>
          <a:p>
            <a:r>
              <a:rPr sz="1400"/>
              <a:t>Rechargement de la quille</a:t>
            </a:r>
          </a:p>
        </p:txBody>
      </p:sp>
    </p:spTree>
    <p:extLst>
      <p:ext uri="{BB962C8B-B14F-4D97-AF65-F5344CB8AC3E}">
        <p14:creationId xmlns:p14="http://schemas.microsoft.com/office/powerpoint/2010/main" val="2501201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3424982" y="-1886848"/>
            <a:ext cx="5354159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364" y="2382171"/>
            <a:ext cx="8240299" cy="147002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eaLnBrk="1" latinLnBrk="0" hangingPunct="1">
              <a:defRPr kumimoji="0" lang="fr-FR" sz="384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362" y="4045820"/>
            <a:ext cx="7794253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fr-FR" sz="2400" b="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</a:defRPr>
            </a:lvl1pPr>
            <a:lvl2pPr marL="548618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2pPr>
            <a:lvl3pPr marL="1097237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3pPr>
            <a:lvl4pPr marL="1645854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4pPr>
            <a:lvl5pPr marL="2194472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5pPr>
            <a:lvl6pPr marL="2743091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6pPr>
            <a:lvl7pPr marL="3291709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7pPr>
            <a:lvl8pPr marL="3840326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8pPr>
            <a:lvl9pPr marL="4388945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fr-FR"/>
              <a:t>Modifier le style des sous-titres du masque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564907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300" y="295605"/>
            <a:ext cx="3033653" cy="9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74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263C8-83D1-D0D4-2F33-26131F8EA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58C357-BB04-F4E9-22AC-379D4C4E2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EB6567-AA55-5B24-8217-4405B903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6B21C7-3A72-CD96-030E-D519BC9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1CA5A-912D-C66E-6E11-A99610E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308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5579A2-D6DC-7C58-D2DC-3819DA11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EBC09E-CC51-F0BD-78EA-6EF7AAF45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09F7F-180B-CF8E-1B76-1521E802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14213-E995-D08A-CD57-F4220810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1BBEFB-09D9-B2AE-C237-2DE648EF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23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E6055-331D-5BF8-B15E-8C423713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3034FF-1133-2361-330A-900934696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A8F83F-C45F-599F-989A-B8392A04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3E4A86-34B4-A715-6069-E674C73F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91BB3-EC8F-5047-F670-969786AD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12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184C2-848E-BCFB-4B66-9580AAC34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00B42-750D-4619-3387-9C2D4B9F7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BFF99D-BD66-CE7A-011A-ECB409914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8326E0-74E5-46C5-1B2C-BA97A985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B109E1-C930-D746-BD6A-56669AAB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DEFBF7-857A-597C-E135-CE363870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161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B3E688-0410-8F02-7310-804170F7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A81D2C-BC46-F029-F917-35297C3D3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BBBAE6-1960-65CD-8089-A888B8D65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71B82B2-3531-7DDF-AFC2-8E9E220F9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0A9112-A96E-CC96-2011-D808A4CA8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7850F5-E367-B49A-67C8-3FC7BB3C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E9F791-22C3-92D0-E28D-AD1161E7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FA3637-3A90-8B23-AF34-E1D78D7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47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58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3F359-5850-4DD1-DD73-19670142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FA7522-647C-2546-9B68-80439D86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4EA0F40-A59F-1174-1D75-84031676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148BB7-F13E-155E-5C5C-EF4C9085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673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7271B1-8D72-8593-926F-6DDCA428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B197CB-FB1A-DD47-67E2-D528C99E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385188-FD17-11D3-CE63-C300E053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094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AFC96-DB12-4F0D-72D9-91814CA1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72A75C-1500-ADEF-2D30-0AF1349C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411ABC-13D6-3272-3167-38703B42C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DE5E9F-C834-4251-F569-765764BE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7C0BF0-3E95-A381-6FE5-55AFB32B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B505A8-B5C3-472B-1160-3F7D5F7A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5704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91C548-C69A-1B24-FB86-70810F2E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C2B66ED-C823-64A5-28A4-A3D8E3F0F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59DB0F-EB55-9D81-4B77-F690D25B7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3C5BE4-93EB-E515-7D16-478AA372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652923-2ABF-FAEE-D901-AE9BB48E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9960AF-A7CA-EDE6-E31E-3FBA3F60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49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E5F22-122A-8428-4E42-28BFC923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AA5700-B72D-A47A-C1A1-9877C9599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0FA05A-1A93-6367-A756-2BE7334D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BAC2F7-4D65-DA27-6BF2-D873A99F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CD64DF-EE63-5C06-9D53-13A05529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84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39141C-49E5-2C25-44E6-73CDC7174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8B453B-278B-E39D-EEBB-A0FD0F834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52328B-AC86-B46C-63D3-A0F616AF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378630-3980-B8DE-8EC7-E5ECF1BA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9F9644-32AD-0DF4-0BF1-605D4D76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486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2673061" y="-2673060"/>
            <a:ext cx="6858000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"/>
          <a:stretch/>
        </p:blipFill>
        <p:spPr>
          <a:xfrm>
            <a:off x="-1" y="-65936"/>
            <a:ext cx="3695945" cy="692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4679" y="2995893"/>
            <a:ext cx="7823983" cy="14700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fr-FR" sz="336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305678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3" y="175229"/>
            <a:ext cx="2880319" cy="93856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JLC LD SM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953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3424982" y="-1886848"/>
            <a:ext cx="5354159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364" y="2382171"/>
            <a:ext cx="8240299" cy="147002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eaLnBrk="1" latinLnBrk="0" hangingPunct="1">
              <a:defRPr kumimoji="0" lang="fr-FR" sz="384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362" y="4045820"/>
            <a:ext cx="7794253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fr-FR" sz="2400" b="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</a:defRPr>
            </a:lvl1pPr>
            <a:lvl2pPr marL="548618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2pPr>
            <a:lvl3pPr marL="1097237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3pPr>
            <a:lvl4pPr marL="1645854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4pPr>
            <a:lvl5pPr marL="2194472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5pPr>
            <a:lvl6pPr marL="2743091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6pPr>
            <a:lvl7pPr marL="3291709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7pPr>
            <a:lvl8pPr marL="3840326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8pPr>
            <a:lvl9pPr marL="4388945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fr-FR"/>
              <a:t>Modifier le style des sous-titres du masque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564907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300" y="295605"/>
            <a:ext cx="3033653" cy="9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05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MAI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igure"/>
          <p:cNvSpPr/>
          <p:nvPr/>
        </p:nvSpPr>
        <p:spPr>
          <a:xfrm>
            <a:off x="154246" y="0"/>
            <a:ext cx="12037754" cy="535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067" y="0"/>
                  <a:pt x="12134" y="0"/>
                  <a:pt x="18202" y="0"/>
                </a:cubicBezTo>
                <a:cubicBezTo>
                  <a:pt x="19334" y="0"/>
                  <a:pt x="20467" y="0"/>
                  <a:pt x="21600" y="0"/>
                </a:cubicBez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BACD"/>
              </a:gs>
              <a:gs pos="50017">
                <a:srgbClr val="1D6C83"/>
              </a:gs>
              <a:gs pos="100000">
                <a:srgbClr val="AF1B4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5" name="Rectangle"/>
          <p:cNvSpPr/>
          <p:nvPr/>
        </p:nvSpPr>
        <p:spPr>
          <a:xfrm flipH="1">
            <a:off x="0" y="0"/>
            <a:ext cx="154247" cy="6858001"/>
          </a:xfrm>
          <a:prstGeom prst="rect">
            <a:avLst/>
          </a:prstGeom>
          <a:solidFill>
            <a:srgbClr val="14BAC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6" name="Test"/>
          <p:cNvSpPr txBox="1">
            <a:spLocks noGrp="1"/>
          </p:cNvSpPr>
          <p:nvPr>
            <p:ph type="body" sz="quarter" idx="13"/>
          </p:nvPr>
        </p:nvSpPr>
        <p:spPr>
          <a:xfrm>
            <a:off x="208573" y="0"/>
            <a:ext cx="1587957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Test</a:t>
            </a:r>
          </a:p>
        </p:txBody>
      </p:sp>
      <p:sp>
        <p:nvSpPr>
          <p:cNvPr id="107" name="Transmission bande de base"/>
          <p:cNvSpPr txBox="1">
            <a:spLocks noGrp="1"/>
          </p:cNvSpPr>
          <p:nvPr>
            <p:ph type="body" sz="quarter" idx="14"/>
          </p:nvPr>
        </p:nvSpPr>
        <p:spPr>
          <a:xfrm>
            <a:off x="4133328" y="0"/>
            <a:ext cx="158734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Transmission bande de base</a:t>
            </a:r>
          </a:p>
        </p:txBody>
      </p:sp>
      <p:sp>
        <p:nvSpPr>
          <p:cNvPr id="108" name="Filtre"/>
          <p:cNvSpPr txBox="1">
            <a:spLocks noGrp="1"/>
          </p:cNvSpPr>
          <p:nvPr>
            <p:ph type="body" sz="quarter" idx="15"/>
          </p:nvPr>
        </p:nvSpPr>
        <p:spPr>
          <a:xfrm>
            <a:off x="5770009" y="0"/>
            <a:ext cx="227895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Filtre</a:t>
            </a:r>
          </a:p>
        </p:txBody>
      </p:sp>
      <p:sp>
        <p:nvSpPr>
          <p:cNvPr id="109" name="Analogique et numérique"/>
          <p:cNvSpPr txBox="1">
            <a:spLocks noGrp="1"/>
          </p:cNvSpPr>
          <p:nvPr>
            <p:ph type="body" sz="quarter" idx="16"/>
          </p:nvPr>
        </p:nvSpPr>
        <p:spPr>
          <a:xfrm>
            <a:off x="2094578" y="2932"/>
            <a:ext cx="1587958" cy="53578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1400" cap="all">
                <a:solidFill>
                  <a:srgbClr val="53585F"/>
                </a:solidFill>
              </a:defRPr>
            </a:lvl1pPr>
          </a:lstStyle>
          <a:p>
            <a:r>
              <a:t>Analogique et numérique</a:t>
            </a:r>
          </a:p>
        </p:txBody>
      </p:sp>
      <p:sp>
        <p:nvSpPr>
          <p:cNvPr id="110" name="Modulation et demodulation"/>
          <p:cNvSpPr txBox="1">
            <a:spLocks noGrp="1"/>
          </p:cNvSpPr>
          <p:nvPr>
            <p:ph type="body" sz="quarter" idx="17"/>
          </p:nvPr>
        </p:nvSpPr>
        <p:spPr>
          <a:xfrm>
            <a:off x="8283153" y="0"/>
            <a:ext cx="1619096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Modulation et demodulation</a:t>
            </a:r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874500" y="6539288"/>
            <a:ext cx="173483" cy="241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12" name="Rechargement de la quille"/>
          <p:cNvSpPr txBox="1"/>
          <p:nvPr/>
        </p:nvSpPr>
        <p:spPr>
          <a:xfrm>
            <a:off x="10136437" y="0"/>
            <a:ext cx="1800267" cy="53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/>
          <a:lstStyle>
            <a:lvl1pPr>
              <a:defRPr sz="2800" cap="all">
                <a:solidFill>
                  <a:srgbClr val="FFFFFF"/>
                </a:solidFill>
              </a:defRPr>
            </a:lvl1pPr>
          </a:lstStyle>
          <a:p>
            <a:r>
              <a:rPr sz="1400"/>
              <a:t>Rechargement de la quille</a:t>
            </a:r>
          </a:p>
        </p:txBody>
      </p:sp>
    </p:spTree>
    <p:extLst>
      <p:ext uri="{BB962C8B-B14F-4D97-AF65-F5344CB8AC3E}">
        <p14:creationId xmlns:p14="http://schemas.microsoft.com/office/powerpoint/2010/main" val="291690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5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6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E8A8C7-B701-B52C-B87B-426AC79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B3A961-044B-6780-56E7-FED6800E1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58D08-B1C2-BB0E-AD66-29FD76C11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37EC8B-6A59-09D7-ABAE-A8B92CFE1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39B666-E469-4E80-254F-44E31752C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39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C2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5D38C7-9F42-FA0C-C093-F715DFA79C57}"/>
              </a:ext>
            </a:extLst>
          </p:cNvPr>
          <p:cNvSpPr/>
          <p:nvPr/>
        </p:nvSpPr>
        <p:spPr>
          <a:xfrm rot="600000">
            <a:off x="7621460" y="-1127545"/>
            <a:ext cx="5474470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23880D72-5F1B-3FF1-48DD-C0A04F9A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00000">
            <a:off x="5162550" y="962025"/>
            <a:ext cx="5953125" cy="4457700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85B0B36E-850E-436F-827E-4D3D2652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921452"/>
            <a:ext cx="4985018" cy="326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fr-FR" sz="5600" kern="1200">
                <a:solidFill>
                  <a:schemeClr val="bg1"/>
                </a:solidFill>
                <a:latin typeface="Calibri"/>
                <a:cs typeface="Calibri"/>
              </a:rPr>
              <a:t>Réunion de </a:t>
            </a:r>
            <a:r>
              <a:rPr lang="fr-FR" sz="5600">
                <a:solidFill>
                  <a:schemeClr val="bg1"/>
                </a:solidFill>
                <a:latin typeface="Calibri"/>
                <a:cs typeface="Calibri"/>
              </a:rPr>
              <a:t>mi- avancement</a:t>
            </a:r>
            <a:br>
              <a:rPr lang="fr-FR" sz="5600">
                <a:latin typeface="Calibri"/>
                <a:cs typeface="Calibri"/>
              </a:rPr>
            </a:br>
            <a:r>
              <a:rPr lang="fr-FR" sz="5600">
                <a:solidFill>
                  <a:schemeClr val="bg1"/>
                </a:solidFill>
                <a:latin typeface="Calibri"/>
                <a:cs typeface="Calibri"/>
              </a:rPr>
              <a:t>Mölkky</a:t>
            </a:r>
            <a:r>
              <a:rPr lang="fr-FR" sz="5600" kern="1200">
                <a:solidFill>
                  <a:schemeClr val="bg1"/>
                </a:solidFill>
                <a:latin typeface="Calibri"/>
                <a:cs typeface="Calibri"/>
              </a:rPr>
              <a:t> Connecté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08226C-7110-DD85-41E5-1D428F17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6" y="3857843"/>
            <a:ext cx="5526616" cy="27829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91FA41-717B-007D-99E6-F513751A97F6}"/>
              </a:ext>
            </a:extLst>
          </p:cNvPr>
          <p:cNvSpPr txBox="1"/>
          <p:nvPr/>
        </p:nvSpPr>
        <p:spPr>
          <a:xfrm>
            <a:off x="7266214" y="1714500"/>
            <a:ext cx="2109108" cy="2784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CHACHKINE Antonin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GODALLIER Gillian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JANVIER Julien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LE ROUX Morgan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MALHERE Renan</a:t>
            </a:r>
          </a:p>
        </p:txBody>
      </p:sp>
    </p:spTree>
    <p:extLst>
      <p:ext uri="{BB962C8B-B14F-4D97-AF65-F5344CB8AC3E}">
        <p14:creationId xmlns:p14="http://schemas.microsoft.com/office/powerpoint/2010/main" val="4049704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5163176" y="-1088060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-54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8646" y="1931579"/>
            <a:ext cx="6340929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7200">
                <a:solidFill>
                  <a:schemeClr val="tx1"/>
                </a:solidFill>
                <a:latin typeface="+mj-lt"/>
                <a:cs typeface="Calibri Light"/>
              </a:rPr>
              <a:t>Avancement des réalisations</a:t>
            </a:r>
            <a:endParaRPr lang="fr-FR" sz="7200" kern="120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1FAC44D-D0AF-92EE-CE6C-A593063CA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2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Partie Hardware</a:t>
            </a:r>
            <a:endParaRPr lang="fr-FR"/>
          </a:p>
        </p:txBody>
      </p:sp>
      <p:pic>
        <p:nvPicPr>
          <p:cNvPr id="3" name="Image 3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4333F8FF-B8AB-9316-E881-444B7CA3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82" y="1450769"/>
            <a:ext cx="2816100" cy="4995553"/>
          </a:xfrm>
          <a:prstGeom prst="rect">
            <a:avLst/>
          </a:prstGeom>
        </p:spPr>
      </p:pic>
      <p:pic>
        <p:nvPicPr>
          <p:cNvPr id="4" name="Image 5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FFFAAFD1-48FA-2B1C-EFD0-C45747D2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89" y="1450768"/>
            <a:ext cx="2888217" cy="499555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9B79118-AF78-3AB0-8599-6611775CD330}"/>
              </a:ext>
            </a:extLst>
          </p:cNvPr>
          <p:cNvSpPr txBox="1"/>
          <p:nvPr/>
        </p:nvSpPr>
        <p:spPr>
          <a:xfrm>
            <a:off x="450272" y="1815935"/>
            <a:ext cx="4304805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Tâches réalisées : 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Design et commande des </a:t>
            </a:r>
            <a:r>
              <a:rPr lang="fr-FR" err="1">
                <a:ea typeface="Calibri"/>
                <a:cs typeface="Calibri"/>
              </a:rPr>
              <a:t>PCBs</a:t>
            </a:r>
            <a:endParaRPr lang="fr-FR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Commande des composants</a:t>
            </a: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Tâches à venir : 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Réalisation du prototype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Test du prototype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Design 3D du panier</a:t>
            </a:r>
          </a:p>
          <a:p>
            <a:pPr marL="742950" lvl="1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fr-FR">
                <a:ea typeface="Calibri"/>
                <a:cs typeface="Calibri"/>
              </a:rPr>
              <a:t>Difficultés rencontrées : </a:t>
            </a:r>
            <a:endParaRPr lang="fr-FR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fr-FR">
                <a:ea typeface="Calibri"/>
                <a:cs typeface="Calibri"/>
              </a:rPr>
              <a:t>Approvisionnement NRF52832</a:t>
            </a:r>
          </a:p>
          <a:p>
            <a:pPr marL="742950" lvl="1" indent="-285750">
              <a:buFont typeface="Arial,Sans-Serif"/>
              <a:buChar char="•"/>
            </a:pPr>
            <a:r>
              <a:rPr lang="fr-FR">
                <a:ea typeface="Calibri"/>
                <a:cs typeface="Calibri"/>
              </a:rPr>
              <a:t>Délais réception </a:t>
            </a:r>
            <a:r>
              <a:rPr lang="fr-FR" err="1">
                <a:ea typeface="Calibri"/>
                <a:cs typeface="Calibri"/>
              </a:rPr>
              <a:t>PCBs</a:t>
            </a:r>
            <a:endParaRPr lang="fr-FR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endParaRPr lang="fr-FR">
              <a:ea typeface="Calibri"/>
              <a:cs typeface="Calibri"/>
            </a:endParaRPr>
          </a:p>
          <a:p>
            <a:pPr lvl="1"/>
            <a:endParaRPr lang="fr-FR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D4A42AB-FCBA-E309-4F7B-22B67D57DE8A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3F7953-E4D5-890D-D174-FB6AAC9653B2}"/>
              </a:ext>
            </a:extLst>
          </p:cNvPr>
          <p:cNvSpPr/>
          <p:nvPr/>
        </p:nvSpPr>
        <p:spPr>
          <a:xfrm rot="960000">
            <a:off x="11015760" y="-5030117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Partie Software</a:t>
            </a:r>
            <a:endParaRPr lang="fr-FR"/>
          </a:p>
        </p:txBody>
      </p:sp>
      <p:pic>
        <p:nvPicPr>
          <p:cNvPr id="6" name="Image 6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D7D1CBE6-1447-EB13-0E8B-7236E25C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44" y="240379"/>
            <a:ext cx="3364088" cy="2444947"/>
          </a:xfrm>
          <a:prstGeom prst="rect">
            <a:avLst/>
          </a:prstGeom>
        </p:spPr>
      </p:pic>
      <p:pic>
        <p:nvPicPr>
          <p:cNvPr id="7" name="Image 7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98EFA01A-84B5-1D0E-8740-2CD63B68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326" y="2894657"/>
            <a:ext cx="1416757" cy="1426164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CFDE1673-1FDB-7BAA-6DDC-EB8E442BD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874" y="2105379"/>
            <a:ext cx="2001142" cy="411479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A92B2F8-5205-D4FA-9FE4-1CAC6CFC33ED}"/>
              </a:ext>
            </a:extLst>
          </p:cNvPr>
          <p:cNvSpPr txBox="1"/>
          <p:nvPr/>
        </p:nvSpPr>
        <p:spPr>
          <a:xfrm>
            <a:off x="836220" y="1400299"/>
            <a:ext cx="4304805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Tâches réalisées : </a:t>
            </a: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ea typeface="+mn-lt"/>
                <a:cs typeface="Calibri"/>
              </a:rPr>
              <a:t>Prise en main de l'environnement Nordic</a:t>
            </a:r>
            <a:endParaRPr lang="en-US" sz="16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ea typeface="+mn-lt"/>
                <a:cs typeface="Calibri"/>
              </a:rPr>
              <a:t>Communication en i2c avec le MPU-6050</a:t>
            </a:r>
            <a:endParaRPr lang="en-US" sz="16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ea typeface="+mn-lt"/>
                <a:cs typeface="Calibri"/>
              </a:rPr>
              <a:t>Mise en place d'un "hotspot </a:t>
            </a:r>
            <a:r>
              <a:rPr lang="fr-FR" sz="1600" err="1">
                <a:ea typeface="+mn-lt"/>
                <a:cs typeface="Calibri"/>
              </a:rPr>
              <a:t>bluetooth</a:t>
            </a:r>
            <a:r>
              <a:rPr lang="fr-FR" sz="1600">
                <a:ea typeface="+mn-lt"/>
                <a:cs typeface="Calibri"/>
              </a:rPr>
              <a:t>"</a:t>
            </a:r>
            <a:endParaRPr lang="en-US" sz="1600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cs typeface="Calibri"/>
              </a:rPr>
              <a:t>Mise en place de la communication ESB</a:t>
            </a: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Tâches à venir : 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>
                <a:ea typeface="Calibri"/>
                <a:cs typeface="Calibri"/>
              </a:rPr>
              <a:t>Implémentation communication complète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>
                <a:ea typeface="Calibri"/>
                <a:cs typeface="Calibri"/>
              </a:rPr>
              <a:t>Mesure charge batterie</a:t>
            </a:r>
          </a:p>
          <a:p>
            <a:pPr marL="742950" lvl="1" indent="-285750">
              <a:buFont typeface="Arial"/>
              <a:buChar char="•"/>
            </a:pPr>
            <a:r>
              <a:rPr lang="fr-FR" sz="1600">
                <a:ea typeface="Calibri"/>
                <a:cs typeface="Calibri"/>
              </a:rPr>
              <a:t>Gestion événements (initialisation, batterie déchargée...)</a:t>
            </a:r>
          </a:p>
          <a:p>
            <a:pPr marL="742950" lvl="1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fr-FR">
                <a:ea typeface="Calibri"/>
                <a:cs typeface="Calibri"/>
              </a:rPr>
              <a:t>Difficultés rencontrées : </a:t>
            </a:r>
            <a:endParaRPr lang="fr-FR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ea typeface="Calibri"/>
                <a:cs typeface="Calibri"/>
              </a:rPr>
              <a:t>Carte de test non fonctionnelle</a:t>
            </a: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ea typeface="Calibri"/>
                <a:cs typeface="Calibri"/>
              </a:rPr>
              <a:t>Prise en main des codes d'exemple difficile (problèmes de librairies, de </a:t>
            </a:r>
            <a:r>
              <a:rPr lang="fr-FR" sz="1600" err="1">
                <a:ea typeface="Calibri"/>
                <a:cs typeface="Calibri"/>
              </a:rPr>
              <a:t>makefile</a:t>
            </a:r>
            <a:r>
              <a:rPr lang="fr-FR" sz="1600">
                <a:ea typeface="Calibri"/>
                <a:cs typeface="Calibri"/>
              </a:rPr>
              <a:t>...)</a:t>
            </a:r>
            <a:endParaRPr lang="fr-FR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endParaRPr lang="fr-FR">
              <a:ea typeface="Calibri"/>
              <a:cs typeface="Calibri"/>
            </a:endParaRPr>
          </a:p>
        </p:txBody>
      </p:sp>
      <p:pic>
        <p:nvPicPr>
          <p:cNvPr id="11" name="Image 11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31EB9B4F-8DBB-A505-790A-CF568339E3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00" r="-361" b="23381"/>
          <a:stretch/>
        </p:blipFill>
        <p:spPr>
          <a:xfrm>
            <a:off x="7257803" y="4725436"/>
            <a:ext cx="2753105" cy="1503785"/>
          </a:xfrm>
          <a:prstGeom prst="rect">
            <a:avLst/>
          </a:prstGeom>
        </p:spPr>
      </p:pic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6B2E73E-801E-FB97-FC4F-2F2C62F8AD5F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1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011D2B-8390-DB66-3B7F-C6700893A5F1}"/>
              </a:ext>
            </a:extLst>
          </p:cNvPr>
          <p:cNvSpPr/>
          <p:nvPr/>
        </p:nvSpPr>
        <p:spPr>
          <a:xfrm rot="15600000">
            <a:off x="1869369" y="-10191479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D2844-62DE-551B-4B98-16B197836CF3}"/>
              </a:ext>
            </a:extLst>
          </p:cNvPr>
          <p:cNvSpPr/>
          <p:nvPr/>
        </p:nvSpPr>
        <p:spPr>
          <a:xfrm rot="21060000">
            <a:off x="-565721" y="-589761"/>
            <a:ext cx="5269079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" y="147410"/>
            <a:ext cx="10515600" cy="1325563"/>
          </a:xfrm>
        </p:spPr>
        <p:txBody>
          <a:bodyPr/>
          <a:lstStyle/>
          <a:p>
            <a:r>
              <a:rPr lang="fr-FR">
                <a:cs typeface="Calibri Light"/>
              </a:rPr>
              <a:t>Partie Application</a:t>
            </a:r>
            <a:endParaRPr lang="fr-FR"/>
          </a:p>
        </p:txBody>
      </p:sp>
      <p:pic>
        <p:nvPicPr>
          <p:cNvPr id="3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8FE99910-86A4-7D0E-E142-8C5B547EE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" r="25891" b="495"/>
          <a:stretch/>
        </p:blipFill>
        <p:spPr>
          <a:xfrm>
            <a:off x="4313224" y="1416418"/>
            <a:ext cx="7602335" cy="2436774"/>
          </a:xfrm>
          <a:prstGeom prst="rect">
            <a:avLst/>
          </a:prstGeom>
        </p:spPr>
      </p:pic>
      <p:pic>
        <p:nvPicPr>
          <p:cNvPr id="4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ECB53B49-7FEF-1F29-9147-F46B13AD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22" y="4455675"/>
            <a:ext cx="7603998" cy="16458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6B2A8A-9EED-0CB2-B918-576891E78749}"/>
              </a:ext>
            </a:extLst>
          </p:cNvPr>
          <p:cNvSpPr txBox="1"/>
          <p:nvPr/>
        </p:nvSpPr>
        <p:spPr>
          <a:xfrm>
            <a:off x="118809" y="1610106"/>
            <a:ext cx="423052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Objectif Sprint 1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MVP d'application permettant le suivie d'un jeu de </a:t>
            </a:r>
            <a:r>
              <a:rPr lang="fr-FR" sz="2400" err="1">
                <a:cs typeface="Calibri"/>
              </a:rPr>
              <a:t>Mölkky</a:t>
            </a:r>
            <a:endParaRPr lang="fr-F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Ensemble testé et suivi par un cahier de test documenté</a:t>
            </a:r>
          </a:p>
          <a:p>
            <a:endParaRPr lang="fr-FR" sz="2400"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D21E37-B555-1F6C-4683-2A41230DAD73}"/>
              </a:ext>
            </a:extLst>
          </p:cNvPr>
          <p:cNvSpPr txBox="1"/>
          <p:nvPr/>
        </p:nvSpPr>
        <p:spPr>
          <a:xfrm>
            <a:off x="118809" y="4040784"/>
            <a:ext cx="423052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Amélioration Sprint 1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Effectuer un retour client sur le MVP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Améliorer le parcours utilisateur</a:t>
            </a:r>
            <a:endParaRPr lang="fr-FR"/>
          </a:p>
          <a:p>
            <a:pPr marL="342900" indent="-342900">
              <a:buFont typeface="Arial"/>
              <a:buChar char="•"/>
            </a:pP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513834EF-4C35-F8F9-F9A1-15585F19CD2C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5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Image 2" descr="Une image contenant texte, assis, intérieur, table&#10;&#10;Description générée automatiquement">
            <a:extLst>
              <a:ext uri="{FF2B5EF4-FFF2-40B4-BE49-F238E27FC236}">
                <a16:creationId xmlns:a16="http://schemas.microsoft.com/office/drawing/2014/main" id="{58E34361-959B-2DB3-39D5-CE5EE41F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25" y="73371"/>
            <a:ext cx="6652161" cy="6632089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A274F08-42FA-250C-455E-81EA88EBDB46}"/>
              </a:ext>
            </a:extLst>
          </p:cNvPr>
          <p:cNvSpPr txBox="1">
            <a:spLocks/>
          </p:cNvSpPr>
          <p:nvPr/>
        </p:nvSpPr>
        <p:spPr>
          <a:xfrm>
            <a:off x="230035" y="2046986"/>
            <a:ext cx="6340929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720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A38BE3F-28DB-9D02-E149-F96C17F1F7C3}"/>
              </a:ext>
            </a:extLst>
          </p:cNvPr>
          <p:cNvSpPr txBox="1">
            <a:spLocks/>
          </p:cNvSpPr>
          <p:nvPr/>
        </p:nvSpPr>
        <p:spPr>
          <a:xfrm>
            <a:off x="477438" y="424025"/>
            <a:ext cx="7419604" cy="113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/>
              <a:t>Démonstration de l’application V1</a:t>
            </a:r>
            <a:endParaRPr lang="fr-FR" sz="4000">
              <a:cs typeface="Calibri Ligh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95C0DBE-F06C-D0FE-930D-90C5C80A46F0}"/>
              </a:ext>
            </a:extLst>
          </p:cNvPr>
          <p:cNvSpPr txBox="1"/>
          <p:nvPr/>
        </p:nvSpPr>
        <p:spPr>
          <a:xfrm>
            <a:off x="475069" y="1867405"/>
            <a:ext cx="742696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Scénario</a:t>
            </a:r>
          </a:p>
          <a:p>
            <a:pPr marL="342900" indent="-342900">
              <a:buFont typeface="Arial"/>
              <a:buChar char="•"/>
            </a:pPr>
            <a:endParaRPr lang="fr-F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Lancement application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Création d'une partie avec trois joueurs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Choix du mode tournoi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Joueur 1 est éliminé suite à trois lancés ratés d'affilée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Joueur 2 dépasse les 50 points et retourne à 25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Affichage des scores de la partie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Joueur 3 gagne en atteignant 50 points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Affichage de la page de fin de partie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Retour accueil</a:t>
            </a:r>
          </a:p>
        </p:txBody>
      </p:sp>
    </p:spTree>
    <p:extLst>
      <p:ext uri="{BB962C8B-B14F-4D97-AF65-F5344CB8AC3E}">
        <p14:creationId xmlns:p14="http://schemas.microsoft.com/office/powerpoint/2010/main" val="351691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3220E-C820-78AB-F077-CA8D3704DF0A}"/>
              </a:ext>
            </a:extLst>
          </p:cNvPr>
          <p:cNvSpPr/>
          <p:nvPr/>
        </p:nvSpPr>
        <p:spPr>
          <a:xfrm rot="21060000">
            <a:off x="-2942796" y="-42727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69" y="196892"/>
            <a:ext cx="10515600" cy="1325563"/>
          </a:xfrm>
        </p:spPr>
        <p:txBody>
          <a:bodyPr/>
          <a:lstStyle/>
          <a:p>
            <a:r>
              <a:rPr lang="fr-FR">
                <a:cs typeface="Calibri Light"/>
              </a:rPr>
              <a:t>Partie Application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6B2A8A-9EED-0CB2-B918-576891E78749}"/>
              </a:ext>
            </a:extLst>
          </p:cNvPr>
          <p:cNvSpPr txBox="1"/>
          <p:nvPr/>
        </p:nvSpPr>
        <p:spPr>
          <a:xfrm>
            <a:off x="319520" y="1838552"/>
            <a:ext cx="4698292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Objectif Sprint 2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Détection et connexion BLE avec le jeu de </a:t>
            </a:r>
            <a:r>
              <a:rPr lang="fr-FR" sz="2400" err="1">
                <a:cs typeface="Calibri"/>
              </a:rPr>
              <a:t>Mölkky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Réception et analyse des trames provenant du </a:t>
            </a:r>
            <a:r>
              <a:rPr lang="fr-FR" sz="2400" err="1">
                <a:cs typeface="Calibri"/>
              </a:rPr>
              <a:t>Mölkky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Mise en place de la VM Azure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Echange avec le PFE gestion tournoi </a:t>
            </a:r>
            <a:r>
              <a:rPr lang="fr-FR" sz="2400" err="1">
                <a:cs typeface="Calibri"/>
              </a:rPr>
              <a:t>Mölkky</a:t>
            </a:r>
            <a:r>
              <a:rPr lang="fr-FR" sz="2400">
                <a:cs typeface="Calibri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Amélioration de l'application</a:t>
            </a:r>
          </a:p>
          <a:p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2C1AACB-6835-7180-3CC9-DFE9F13C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255" y="691696"/>
            <a:ext cx="2314575" cy="41148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F8B3D9F-5A97-8E7A-066B-90A7B10EA869}"/>
              </a:ext>
            </a:extLst>
          </p:cNvPr>
          <p:cNvSpPr txBox="1"/>
          <p:nvPr/>
        </p:nvSpPr>
        <p:spPr>
          <a:xfrm>
            <a:off x="6984174" y="5118758"/>
            <a:ext cx="31791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cs typeface="Calibri"/>
              </a:rPr>
              <a:t>Trames BLE</a:t>
            </a:r>
            <a:endParaRPr lang="fr-FR" b="1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52B6717D-F3B9-9B78-DC37-6BF02AA9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5" y="2228014"/>
            <a:ext cx="3336966" cy="1887375"/>
          </a:xfrm>
          <a:prstGeom prst="rect">
            <a:avLst/>
          </a:prstGeom>
        </p:spPr>
      </p:pic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114B1CE0-7ABC-9E42-55F2-2909F1BE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85" y="5610167"/>
            <a:ext cx="6563096" cy="645096"/>
          </a:xfrm>
          <a:prstGeom prst="rect">
            <a:avLst/>
          </a:prstGeom>
        </p:spPr>
      </p:pic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9328180A-B4C6-3182-FF1C-F7A44BFC7A1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9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5163176" y="-1088060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-54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8646" y="1931579"/>
            <a:ext cx="6340929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7200">
                <a:solidFill>
                  <a:schemeClr val="tx1"/>
                </a:solidFill>
                <a:latin typeface="+mj-lt"/>
                <a:cs typeface="Calibri Light"/>
              </a:rPr>
              <a:t>Evolution du projet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1FAC44D-D0AF-92EE-CE6C-A593063CA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61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E80876-62A8-985E-E27C-6F055400BE46}"/>
              </a:ext>
            </a:extLst>
          </p:cNvPr>
          <p:cNvSpPr/>
          <p:nvPr/>
        </p:nvSpPr>
        <p:spPr>
          <a:xfrm rot="4620000">
            <a:off x="1082864" y="-5919430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Calibri Light"/>
                <a:cs typeface="Calibri Light"/>
              </a:rPr>
              <a:t>Modification du planning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EB2E17-34C5-2AFD-BC50-9410410CEE7E}"/>
              </a:ext>
            </a:extLst>
          </p:cNvPr>
          <p:cNvSpPr txBox="1"/>
          <p:nvPr/>
        </p:nvSpPr>
        <p:spPr>
          <a:xfrm>
            <a:off x="878279" y="1867889"/>
            <a:ext cx="105146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Calibri" panose="020F0502020204030204"/>
                <a:cs typeface="Calibri" panose="020F0502020204030204"/>
              </a:rPr>
              <a:t>Réorientation du système de rechargement vers une solution filaire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ea typeface="Calibri" panose="020F0502020204030204"/>
                <a:cs typeface="Calibri" panose="020F0502020204030204"/>
              </a:rPr>
              <a:t>Commandes définitives des </a:t>
            </a:r>
            <a:r>
              <a:rPr lang="fr-FR" err="1">
                <a:ea typeface="Calibri" panose="020F0502020204030204"/>
                <a:cs typeface="Calibri" panose="020F0502020204030204"/>
              </a:rPr>
              <a:t>PCBs</a:t>
            </a:r>
          </a:p>
          <a:p>
            <a:pPr marL="285750" indent="-285750">
              <a:buFont typeface="Arial"/>
              <a:buChar char="•"/>
            </a:pPr>
            <a:endParaRPr lang="fr-FR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6C07FDBA-86F3-74D2-2314-CEC2A70A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8" y="2932825"/>
            <a:ext cx="10501744" cy="3654405"/>
          </a:xfrm>
          <a:prstGeom prst="rect">
            <a:avLst/>
          </a:prstGeom>
        </p:spPr>
      </p:pic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78EB2A8D-63FC-E93C-B2DE-BE6DF24F99C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447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5163176" y="-1088060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-54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8646" y="1931579"/>
            <a:ext cx="6340929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7200">
                <a:solidFill>
                  <a:schemeClr val="tx1"/>
                </a:solidFill>
                <a:latin typeface="+mj-lt"/>
                <a:cs typeface="Calibri Light"/>
              </a:rPr>
              <a:t>Présentation du poster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1FAC44D-D0AF-92EE-CE6C-A593063CA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4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239E2-31AC-0DCC-170B-9F48EBB64CD0}"/>
              </a:ext>
            </a:extLst>
          </p:cNvPr>
          <p:cNvSpPr/>
          <p:nvPr/>
        </p:nvSpPr>
        <p:spPr>
          <a:xfrm rot="-660000">
            <a:off x="-3531788" y="-1169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BCC3DD-9F14-FA77-F25E-A663F42805AB}"/>
              </a:ext>
            </a:extLst>
          </p:cNvPr>
          <p:cNvSpPr txBox="1"/>
          <p:nvPr/>
        </p:nvSpPr>
        <p:spPr>
          <a:xfrm>
            <a:off x="-477295" y="192360"/>
            <a:ext cx="65227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600">
                <a:latin typeface="+mj-lt"/>
              </a:rPr>
              <a:t>Présentation poster</a:t>
            </a:r>
            <a:endParaRPr lang="fr-FR"/>
          </a:p>
        </p:txBody>
      </p:sp>
      <p:sp>
        <p:nvSpPr>
          <p:cNvPr id="39" name="Espace réservé du numéro de diapositive 2">
            <a:extLst>
              <a:ext uri="{FF2B5EF4-FFF2-40B4-BE49-F238E27FC236}">
                <a16:creationId xmlns:a16="http://schemas.microsoft.com/office/drawing/2014/main" id="{BA6FAF40-BC01-5F2D-893F-31ADF19DC378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879F62FD-6571-95F3-E48A-4640A0A10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278" y="2459"/>
            <a:ext cx="4834053" cy="685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0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A3A00-572F-B541-90BC-58774D936C3E}"/>
              </a:ext>
            </a:extLst>
          </p:cNvPr>
          <p:cNvSpPr/>
          <p:nvPr/>
        </p:nvSpPr>
        <p:spPr>
          <a:xfrm rot="15540000">
            <a:off x="4863818" y="-26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979AC8-8644-ECBA-ECD7-45B7680CB52E}"/>
              </a:ext>
            </a:extLst>
          </p:cNvPr>
          <p:cNvSpPr/>
          <p:nvPr/>
        </p:nvSpPr>
        <p:spPr>
          <a:xfrm rot="21060000">
            <a:off x="-3408967" y="-82994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>
                <a:solidFill>
                  <a:schemeClr val="tx1"/>
                </a:solidFill>
                <a:latin typeface="+mj-lt"/>
              </a:rPr>
              <a:t>Rappels</a:t>
            </a:r>
            <a:endParaRPr lang="en-US" sz="720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921B7B95-7A76-6F18-320E-0B0E3C4FECAD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 sz="1400" dirty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97971CEE-27A2-261B-DF4A-1152A9B8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326" y="2459"/>
            <a:ext cx="4843346" cy="685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93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24F7B-EE67-176C-B2C4-6E9D1D318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7000">
              <a:cs typeface="Calibri"/>
            </a:endParaRPr>
          </a:p>
          <a:p>
            <a:pPr marL="0" indent="0" algn="ctr">
              <a:buNone/>
            </a:pPr>
            <a:r>
              <a:rPr lang="fr-FR" sz="7000">
                <a:cs typeface="Calibri"/>
              </a:rPr>
              <a:t>Merci de votre attention</a:t>
            </a:r>
            <a:endParaRPr lang="fr-FR">
              <a:cs typeface="Calibri"/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8DD0D219-890F-BD41-FB70-087A47291305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736CB-ABF6-36D2-CF06-33FE6B96B6FE}"/>
              </a:ext>
            </a:extLst>
          </p:cNvPr>
          <p:cNvSpPr/>
          <p:nvPr/>
        </p:nvSpPr>
        <p:spPr>
          <a:xfrm rot="15540000">
            <a:off x="6360605" y="-802311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68E39D-949E-2C67-067A-252AB256EE90}"/>
              </a:ext>
            </a:extLst>
          </p:cNvPr>
          <p:cNvSpPr/>
          <p:nvPr/>
        </p:nvSpPr>
        <p:spPr>
          <a:xfrm rot="21060000">
            <a:off x="-3708324" y="-612235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9A74246C-9DFE-9F35-43D3-C8176E671D5E}"/>
              </a:ext>
            </a:extLst>
          </p:cNvPr>
          <p:cNvSpPr txBox="1">
            <a:spLocks/>
          </p:cNvSpPr>
          <p:nvPr/>
        </p:nvSpPr>
        <p:spPr>
          <a:xfrm>
            <a:off x="11298936" y="61874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77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B6AE03CB-FF68-0739-B711-2AC337C8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366" y="1234853"/>
            <a:ext cx="7135402" cy="52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8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2984CB2-74EC-FA58-0ED9-A339B851F0E9}"/>
              </a:ext>
            </a:extLst>
          </p:cNvPr>
          <p:cNvSpPr txBox="1"/>
          <p:nvPr/>
        </p:nvSpPr>
        <p:spPr>
          <a:xfrm>
            <a:off x="3895618" y="1609617"/>
            <a:ext cx="767137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- Rappel contexte</a:t>
            </a:r>
          </a:p>
          <a:p>
            <a:r>
              <a:rPr lang="fr-FR">
                <a:cs typeface="Calibri"/>
              </a:rPr>
              <a:t>- Rappel cahier des charges</a:t>
            </a:r>
          </a:p>
          <a:p>
            <a:r>
              <a:rPr lang="fr-FR">
                <a:cs typeface="Calibri"/>
              </a:rPr>
              <a:t>- Rappel solutions techniques précédentes et actuelles</a:t>
            </a:r>
          </a:p>
          <a:p>
            <a:r>
              <a:rPr lang="fr-FR">
                <a:cs typeface="Calibri"/>
              </a:rPr>
              <a:t>- Rappel planning prévisionnel (rappel choix de gestion de projet)</a:t>
            </a:r>
          </a:p>
          <a:p>
            <a:r>
              <a:rPr lang="fr-FR">
                <a:cs typeface="Calibri"/>
              </a:rPr>
              <a:t>- Qui a fait quoi ?</a:t>
            </a:r>
          </a:p>
          <a:p>
            <a:r>
              <a:rPr lang="fr-FR">
                <a:cs typeface="Calibri"/>
              </a:rPr>
              <a:t>- On en est où par rapport au planning ?</a:t>
            </a:r>
          </a:p>
          <a:p>
            <a:r>
              <a:rPr lang="fr-FR">
                <a:cs typeface="Calibri"/>
              </a:rPr>
              <a:t>- Indice de confiance sur réussite du projet ?</a:t>
            </a:r>
          </a:p>
          <a:p>
            <a:r>
              <a:rPr lang="fr-FR">
                <a:cs typeface="Calibri"/>
              </a:rPr>
              <a:t>- Matrice SMART</a:t>
            </a:r>
          </a:p>
          <a:p>
            <a:r>
              <a:rPr lang="fr-FR">
                <a:cs typeface="Calibri"/>
              </a:rPr>
              <a:t>- Présentation poster</a:t>
            </a:r>
          </a:p>
          <a:p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895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1EF297-FCA1-DB57-B4D0-AE4CC83533EC}"/>
              </a:ext>
            </a:extLst>
          </p:cNvPr>
          <p:cNvSpPr txBox="1"/>
          <p:nvPr/>
        </p:nvSpPr>
        <p:spPr>
          <a:xfrm>
            <a:off x="643468" y="434507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>
                <a:latin typeface="+mj-lt"/>
                <a:ea typeface="+mj-ea"/>
                <a:cs typeface="+mj-cs"/>
              </a:rPr>
              <a:t>Contexte</a:t>
            </a:r>
            <a:endParaRPr lang="fr-FR">
              <a:ea typeface="+mj-ea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63CE2B-8E66-0D73-1620-CF947E6552CF}"/>
              </a:ext>
            </a:extLst>
          </p:cNvPr>
          <p:cNvSpPr txBox="1"/>
          <p:nvPr/>
        </p:nvSpPr>
        <p:spPr>
          <a:xfrm>
            <a:off x="919976" y="1784194"/>
            <a:ext cx="857714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ea typeface="+mn-lt"/>
                <a:cs typeface="+mn-lt"/>
              </a:rPr>
              <a:t>L’association du </a:t>
            </a:r>
            <a:r>
              <a:rPr lang="fr-FR" sz="2400" err="1">
                <a:ea typeface="+mn-lt"/>
                <a:cs typeface="+mn-lt"/>
              </a:rPr>
              <a:t>Mölkky</a:t>
            </a:r>
            <a:r>
              <a:rPr lang="fr-FR" sz="2400">
                <a:ea typeface="+mn-lt"/>
                <a:cs typeface="+mn-lt"/>
              </a:rPr>
              <a:t> Club Anjou cherche une solution innovante pour faciliter le déroulement d’une partie de </a:t>
            </a:r>
            <a:r>
              <a:rPr lang="fr-FR" sz="2400" err="1">
                <a:ea typeface="+mn-lt"/>
                <a:cs typeface="+mn-lt"/>
              </a:rPr>
              <a:t>Mölkky</a:t>
            </a:r>
            <a:r>
              <a:rPr lang="fr-FR" sz="2400">
                <a:ea typeface="+mn-lt"/>
                <a:cs typeface="+mn-lt"/>
              </a:rPr>
              <a:t>.</a:t>
            </a:r>
          </a:p>
          <a:p>
            <a:endParaRPr lang="fr-FR" sz="2400">
              <a:ea typeface="+mn-lt"/>
              <a:cs typeface="+mn-lt"/>
            </a:endParaRPr>
          </a:p>
          <a:p>
            <a:r>
              <a:rPr lang="fr-FR" sz="2400">
                <a:ea typeface="+mn-lt"/>
                <a:cs typeface="+mn-lt"/>
              </a:rPr>
              <a:t>L'objectif est de compter automatiquement les points lors du match afin de les intégrer dans un système de gestion de tournoi tout en permettant la modification en cas d'erreur.</a:t>
            </a: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E16A2348-CC6E-7E69-C3B9-506A254C444B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8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E2CC39-E97C-624F-BC08-2C850AAABE64}"/>
              </a:ext>
            </a:extLst>
          </p:cNvPr>
          <p:cNvSpPr/>
          <p:nvPr/>
        </p:nvSpPr>
        <p:spPr>
          <a:xfrm rot="15540000">
            <a:off x="2972426" y="-7614047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8704109-30C5-20B3-CEF0-0E9013A3F27E}"/>
              </a:ext>
            </a:extLst>
          </p:cNvPr>
          <p:cNvSpPr/>
          <p:nvPr/>
        </p:nvSpPr>
        <p:spPr>
          <a:xfrm>
            <a:off x="3704966" y="2213791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Détection de la chute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D8DDC4A-A482-3CFB-AEF1-7F5E451E981F}"/>
              </a:ext>
            </a:extLst>
          </p:cNvPr>
          <p:cNvSpPr/>
          <p:nvPr/>
        </p:nvSpPr>
        <p:spPr>
          <a:xfrm>
            <a:off x="6240680" y="2213039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Autonomie</a:t>
            </a:r>
          </a:p>
          <a:p>
            <a:pPr algn="ctr"/>
            <a:r>
              <a:rPr lang="fr-FR">
                <a:cs typeface="Calibri"/>
              </a:rPr>
              <a:t>(Au moins un match)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F15DB52-88BB-578D-C778-EA1FB5645EC8}"/>
              </a:ext>
            </a:extLst>
          </p:cNvPr>
          <p:cNvSpPr/>
          <p:nvPr/>
        </p:nvSpPr>
        <p:spPr>
          <a:xfrm>
            <a:off x="7497678" y="4387089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Simplicité d'utilisation</a:t>
            </a:r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1275060-BF9B-E80F-7A4A-498EAC379A2B}"/>
              </a:ext>
            </a:extLst>
          </p:cNvPr>
          <p:cNvSpPr/>
          <p:nvPr/>
        </p:nvSpPr>
        <p:spPr>
          <a:xfrm>
            <a:off x="4960503" y="4384575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Résistance à l'environnement (chocs, humidité)</a:t>
            </a:r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F8B8B08-DB15-CFC3-99CC-593D4D42F00B}"/>
              </a:ext>
            </a:extLst>
          </p:cNvPr>
          <p:cNvSpPr/>
          <p:nvPr/>
        </p:nvSpPr>
        <p:spPr>
          <a:xfrm>
            <a:off x="2431936" y="4385559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Longue portée (30m) + Affichage de la distance des quilles par rapport au lanceur</a:t>
            </a:r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4A05FDA-0B3E-F33F-57AB-8B9A102C5F51}"/>
              </a:ext>
            </a:extLst>
          </p:cNvPr>
          <p:cNvSpPr/>
          <p:nvPr/>
        </p:nvSpPr>
        <p:spPr>
          <a:xfrm>
            <a:off x="4964329" y="50863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Poids</a:t>
            </a:r>
          </a:p>
          <a:p>
            <a:pPr algn="ctr"/>
            <a:r>
              <a:rPr lang="fr-FR">
                <a:cs typeface="Calibri"/>
              </a:rPr>
              <a:t>(Faible changement par rapport à l'initial)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E9F2B123-FF74-03E0-46F6-0F23CC520D8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919918D-D777-F464-9379-3BC04EEE18E1}"/>
              </a:ext>
            </a:extLst>
          </p:cNvPr>
          <p:cNvSpPr txBox="1"/>
          <p:nvPr/>
        </p:nvSpPr>
        <p:spPr>
          <a:xfrm>
            <a:off x="415858" y="572384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Cahier des charges</a:t>
            </a:r>
            <a:endParaRPr lang="fr-FR">
              <a:solidFill>
                <a:schemeClr val="bg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765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implicité d’utilisation (NFC)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Simplicité d’utilisation (NFC)</a:t>
            </a:r>
          </a:p>
        </p:txBody>
      </p:sp>
      <p:sp>
        <p:nvSpPr>
          <p:cNvPr id="916" name="Capter la chute de la quille"/>
          <p:cNvSpPr txBox="1"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Capter la chute de la quille</a:t>
            </a:r>
          </a:p>
        </p:txBody>
      </p:sp>
      <p:sp>
        <p:nvSpPr>
          <p:cNvPr id="917" name="Numéro de diapositive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/>
              <a:pPr/>
              <a:t>5</a:t>
            </a:fld>
            <a:endParaRPr lang="fr-FR"/>
          </a:p>
        </p:txBody>
      </p:sp>
      <p:pic>
        <p:nvPicPr>
          <p:cNvPr id="920" name="molkky.png" descr="molkky.png"/>
          <p:cNvPicPr>
            <a:picLocks noChangeAspect="1"/>
          </p:cNvPicPr>
          <p:nvPr/>
        </p:nvPicPr>
        <p:blipFill>
          <a:blip r:embed="rId2"/>
          <a:srcRect t="15795" b="18165"/>
          <a:stretch>
            <a:fillRect/>
          </a:stretch>
        </p:blipFill>
        <p:spPr>
          <a:xfrm>
            <a:off x="1419609" y="4322200"/>
            <a:ext cx="3086629" cy="203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74" y="1449761"/>
            <a:ext cx="1223570" cy="2326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63960"/>
              </a:srgbClr>
            </a:outerShdw>
          </a:effectLst>
        </p:spPr>
      </p:pic>
      <p:sp>
        <p:nvSpPr>
          <p:cNvPr id="923" name="Rectangle"/>
          <p:cNvSpPr/>
          <p:nvPr/>
        </p:nvSpPr>
        <p:spPr>
          <a:xfrm>
            <a:off x="2520962" y="1804479"/>
            <a:ext cx="909389" cy="1655145"/>
          </a:xfrm>
          <a:prstGeom prst="rect">
            <a:avLst/>
          </a:prstGeom>
          <a:solidFill>
            <a:srgbClr val="ECEEF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pic>
        <p:nvPicPr>
          <p:cNvPr id="924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733265" y="2249464"/>
            <a:ext cx="484776" cy="727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664916" y="5148502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907195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376374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005005" y="5560583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247285" y="514850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376374" y="472398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885864" y="4723982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669115" y="509672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575612" y="5773871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247730" y="5445989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5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001990" y="509672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302252" y="4860646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864532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1A0FA20-4A3F-5E87-51DE-38A0A0B10CFF}"/>
              </a:ext>
            </a:extLst>
          </p:cNvPr>
          <p:cNvCxnSpPr>
            <a:cxnSpLocks/>
          </p:cNvCxnSpPr>
          <p:nvPr/>
        </p:nvCxnSpPr>
        <p:spPr>
          <a:xfrm flipV="1">
            <a:off x="2053899" y="3591013"/>
            <a:ext cx="684697" cy="15009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EF12F0-ED57-8E2F-ABA0-A7EC95D0DC06}"/>
              </a:ext>
            </a:extLst>
          </p:cNvPr>
          <p:cNvCxnSpPr>
            <a:cxnSpLocks/>
          </p:cNvCxnSpPr>
          <p:nvPr/>
        </p:nvCxnSpPr>
        <p:spPr>
          <a:xfrm flipH="1" flipV="1">
            <a:off x="3159230" y="3591013"/>
            <a:ext cx="659910" cy="14995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3" name="Image 5" descr="Une image contenant en bois&#10;&#10;Description générée automatiquement">
            <a:extLst>
              <a:ext uri="{FF2B5EF4-FFF2-40B4-BE49-F238E27FC236}">
                <a16:creationId xmlns:a16="http://schemas.microsoft.com/office/drawing/2014/main" id="{6EB50ECE-545F-AC3B-72E2-929D709097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37" b="1233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04" name="ZoneTexte 903">
            <a:extLst>
              <a:ext uri="{FF2B5EF4-FFF2-40B4-BE49-F238E27FC236}">
                <a16:creationId xmlns:a16="http://schemas.microsoft.com/office/drawing/2014/main" id="{F6B70E51-F4B8-77F7-2C9C-91EFCAD5E7C6}"/>
              </a:ext>
            </a:extLst>
          </p:cNvPr>
          <p:cNvSpPr txBox="1"/>
          <p:nvPr/>
        </p:nvSpPr>
        <p:spPr>
          <a:xfrm>
            <a:off x="643468" y="671345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>
                <a:latin typeface="+mj-lt"/>
                <a:ea typeface="+mj-ea"/>
                <a:cs typeface="+mj-cs"/>
              </a:rPr>
              <a:t>Solution précédente</a:t>
            </a:r>
            <a:endParaRPr lang="fr-FR" sz="4400">
              <a:latin typeface="+mj-lt"/>
              <a:ea typeface="+mj-ea"/>
              <a:cs typeface="Calibri Light"/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C30CD03F-7934-97D4-F730-C785064D75AD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1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2AEB25-23BF-EDAA-18F4-F0C84C524C20}"/>
              </a:ext>
            </a:extLst>
          </p:cNvPr>
          <p:cNvSpPr/>
          <p:nvPr/>
        </p:nvSpPr>
        <p:spPr>
          <a:xfrm rot="15540000">
            <a:off x="5646395" y="212916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9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B00E24-B378-8B96-5AE7-86AE6C88F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8" t="-102" r="37969" b="-37"/>
          <a:stretch/>
        </p:blipFill>
        <p:spPr>
          <a:xfrm rot="120000">
            <a:off x="10349904" y="2060488"/>
            <a:ext cx="884506" cy="2583312"/>
          </a:xfrm>
          <a:prstGeom prst="rect">
            <a:avLst/>
          </a:prstGeom>
        </p:spPr>
      </p:pic>
      <p:sp>
        <p:nvSpPr>
          <p:cNvPr id="914" name="Simplicité d’utilisation (NFC)"/>
          <p:cNvSpPr txBox="1"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/>
              <a:t>Simplicité d’utilisation NFC)</a:t>
            </a:r>
          </a:p>
        </p:txBody>
      </p:sp>
      <p:sp>
        <p:nvSpPr>
          <p:cNvPr id="916" name="Capter la chute de la quille"/>
          <p:cNvSpPr txBox="1"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Capter la chute de la quille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30190E85-3254-EA7C-51FF-A1285A9F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18" y="1901742"/>
            <a:ext cx="1223570" cy="2326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63960"/>
              </a:srgbClr>
            </a:outerShdw>
          </a:effectLst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D9E1118-39F1-152D-CC4A-11CA299CE4FA}"/>
              </a:ext>
            </a:extLst>
          </p:cNvPr>
          <p:cNvSpPr/>
          <p:nvPr/>
        </p:nvSpPr>
        <p:spPr>
          <a:xfrm>
            <a:off x="3616206" y="2256461"/>
            <a:ext cx="909389" cy="1655145"/>
          </a:xfrm>
          <a:prstGeom prst="rect">
            <a:avLst/>
          </a:prstGeom>
          <a:solidFill>
            <a:srgbClr val="ECEEF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cxnSp>
        <p:nvCxnSpPr>
          <p:cNvPr id="907" name="Connecteur droit avec flèche 906">
            <a:extLst>
              <a:ext uri="{FF2B5EF4-FFF2-40B4-BE49-F238E27FC236}">
                <a16:creationId xmlns:a16="http://schemas.microsoft.com/office/drawing/2014/main" id="{052B7DC0-E473-BC4A-0EFF-6C3DC8A74086}"/>
              </a:ext>
            </a:extLst>
          </p:cNvPr>
          <p:cNvCxnSpPr/>
          <p:nvPr/>
        </p:nvCxnSpPr>
        <p:spPr>
          <a:xfrm>
            <a:off x="5017444" y="3414746"/>
            <a:ext cx="859630" cy="4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C9EA23B5-88B5-5B00-FA67-10C11220973C}"/>
              </a:ext>
            </a:extLst>
          </p:cNvPr>
          <p:cNvSpPr txBox="1"/>
          <p:nvPr/>
        </p:nvSpPr>
        <p:spPr>
          <a:xfrm>
            <a:off x="6656412" y="5494386"/>
            <a:ext cx="117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Passerelle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976263-29EC-5F39-E890-72B08CA8E5E5}"/>
              </a:ext>
            </a:extLst>
          </p:cNvPr>
          <p:cNvSpPr txBox="1"/>
          <p:nvPr/>
        </p:nvSpPr>
        <p:spPr>
          <a:xfrm>
            <a:off x="643468" y="671345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Solution </a:t>
            </a:r>
            <a:r>
              <a:rPr lang="fr-FR" sz="4400">
                <a:latin typeface="+mj-lt"/>
                <a:ea typeface="+mj-ea"/>
                <a:cs typeface="+mj-cs"/>
              </a:rPr>
              <a:t>actuelle</a:t>
            </a:r>
            <a:endParaRPr lang="fr-FR" sz="4400">
              <a:latin typeface="+mj-lt"/>
              <a:ea typeface="+mj-ea"/>
              <a:cs typeface="Calibri Light"/>
            </a:endParaRPr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C1A9AA99-A9A7-E239-A30C-8E697945230B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64B829-3848-4526-C442-3B81C7FE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062" y="3156419"/>
            <a:ext cx="2157496" cy="1707358"/>
          </a:xfrm>
          <a:prstGeom prst="rect">
            <a:avLst/>
          </a:prstGeom>
        </p:spPr>
      </p:pic>
      <p:pic>
        <p:nvPicPr>
          <p:cNvPr id="6" name="Image 11">
            <a:extLst>
              <a:ext uri="{FF2B5EF4-FFF2-40B4-BE49-F238E27FC236}">
                <a16:creationId xmlns:a16="http://schemas.microsoft.com/office/drawing/2014/main" id="{DD4ADBAB-FBB3-B11C-EEF4-56BD5F2C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448" y="2719917"/>
            <a:ext cx="1267968" cy="1267968"/>
          </a:xfrm>
          <a:prstGeom prst="rect">
            <a:avLst/>
          </a:prstGeom>
        </p:spPr>
      </p:pic>
      <p:pic>
        <p:nvPicPr>
          <p:cNvPr id="13" name="Image 21">
            <a:extLst>
              <a:ext uri="{FF2B5EF4-FFF2-40B4-BE49-F238E27FC236}">
                <a16:creationId xmlns:a16="http://schemas.microsoft.com/office/drawing/2014/main" id="{3EB74C6C-79CC-F5D0-FF0D-3303347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413" y="2080273"/>
            <a:ext cx="1174282" cy="117428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5F87AC0-16AA-8295-F0AB-413831417310}"/>
              </a:ext>
            </a:extLst>
          </p:cNvPr>
          <p:cNvSpPr txBox="1"/>
          <p:nvPr/>
        </p:nvSpPr>
        <p:spPr>
          <a:xfrm>
            <a:off x="1126469" y="5363757"/>
            <a:ext cx="117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Base de données</a:t>
            </a:r>
            <a:endParaRPr lang="fr-FR"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F86CDF-2565-6E33-910A-F1E479D634CC}"/>
              </a:ext>
            </a:extLst>
          </p:cNvPr>
          <p:cNvSpPr txBox="1"/>
          <p:nvPr/>
        </p:nvSpPr>
        <p:spPr>
          <a:xfrm>
            <a:off x="3336269" y="5363756"/>
            <a:ext cx="14464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Smartphone Android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D47F94E-4C66-11E7-BBB7-9327B377FDA2}"/>
              </a:ext>
            </a:extLst>
          </p:cNvPr>
          <p:cNvCxnSpPr>
            <a:cxnSpLocks/>
          </p:cNvCxnSpPr>
          <p:nvPr/>
        </p:nvCxnSpPr>
        <p:spPr>
          <a:xfrm>
            <a:off x="8903644" y="3360316"/>
            <a:ext cx="859630" cy="4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B801641-9713-93B2-AC13-0536656B93A4}"/>
              </a:ext>
            </a:extLst>
          </p:cNvPr>
          <p:cNvSpPr txBox="1"/>
          <p:nvPr/>
        </p:nvSpPr>
        <p:spPr>
          <a:xfrm>
            <a:off x="10107184" y="5363757"/>
            <a:ext cx="11742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Quille</a:t>
            </a:r>
          </a:p>
        </p:txBody>
      </p:sp>
      <p:pic>
        <p:nvPicPr>
          <p:cNvPr id="21" name="Image 21">
            <a:extLst>
              <a:ext uri="{FF2B5EF4-FFF2-40B4-BE49-F238E27FC236}">
                <a16:creationId xmlns:a16="http://schemas.microsoft.com/office/drawing/2014/main" id="{92167A6F-E4FD-6591-DD51-8A4B8108C0D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200000">
            <a:off x="2486345" y="2733415"/>
            <a:ext cx="914400" cy="903515"/>
          </a:xfrm>
          <a:prstGeom prst="rect">
            <a:avLst/>
          </a:prstGeom>
        </p:spPr>
      </p:pic>
      <p:pic>
        <p:nvPicPr>
          <p:cNvPr id="2" name="Image 11">
            <a:extLst>
              <a:ext uri="{FF2B5EF4-FFF2-40B4-BE49-F238E27FC236}">
                <a16:creationId xmlns:a16="http://schemas.microsoft.com/office/drawing/2014/main" id="{C9AA73EC-607A-31AF-20BD-E29FA637C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449" y="2341237"/>
            <a:ext cx="698810" cy="855963"/>
          </a:xfrm>
          <a:prstGeom prst="rect">
            <a:avLst/>
          </a:prstGeom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0AA40A35-C497-2EAB-F6FD-8132293F3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8114" y="2256031"/>
            <a:ext cx="544087" cy="10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137561-E586-6446-16F5-E795EC261A02}"/>
              </a:ext>
            </a:extLst>
          </p:cNvPr>
          <p:cNvSpPr/>
          <p:nvPr/>
        </p:nvSpPr>
        <p:spPr>
          <a:xfrm rot="21060000">
            <a:off x="-4170967" y="-530592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51888-4696-8B4F-69D3-8FAB3738DD6A}"/>
              </a:ext>
            </a:extLst>
          </p:cNvPr>
          <p:cNvSpPr/>
          <p:nvPr/>
        </p:nvSpPr>
        <p:spPr>
          <a:xfrm rot="4500000">
            <a:off x="6332121" y="3712270"/>
            <a:ext cx="4942508" cy="8935720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059681-AA69-C566-318D-FD663B181CD1}"/>
              </a:ext>
            </a:extLst>
          </p:cNvPr>
          <p:cNvSpPr txBox="1"/>
          <p:nvPr/>
        </p:nvSpPr>
        <p:spPr>
          <a:xfrm>
            <a:off x="643467" y="778444"/>
            <a:ext cx="5054500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3200" b="1">
                <a:latin typeface="+mj-lt"/>
                <a:ea typeface="+mj-ea"/>
                <a:cs typeface="+mj-cs"/>
              </a:rPr>
              <a:t>Objectif SMART</a:t>
            </a:r>
            <a:endParaRPr lang="fr-FR" sz="3200" b="1">
              <a:ea typeface="+mj-ea"/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BDA23961-7BB8-4F5B-5588-99FE625A93AC}"/>
              </a:ext>
            </a:extLst>
          </p:cNvPr>
          <p:cNvSpPr txBox="1">
            <a:spLocks/>
          </p:cNvSpPr>
          <p:nvPr/>
        </p:nvSpPr>
        <p:spPr>
          <a:xfrm>
            <a:off x="11465761" y="6044639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EEC5AEA-7026-58C9-EFFC-FB7B64D74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325670"/>
              </p:ext>
            </p:extLst>
          </p:nvPr>
        </p:nvGraphicFramePr>
        <p:xfrm>
          <a:off x="726238" y="1385272"/>
          <a:ext cx="10739523" cy="5368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A3A00-572F-B541-90BC-58774D936C3E}"/>
              </a:ext>
            </a:extLst>
          </p:cNvPr>
          <p:cNvSpPr/>
          <p:nvPr/>
        </p:nvSpPr>
        <p:spPr>
          <a:xfrm rot="15540000">
            <a:off x="4863818" y="-26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979AC8-8644-ECBA-ECD7-45B7680CB52E}"/>
              </a:ext>
            </a:extLst>
          </p:cNvPr>
          <p:cNvSpPr/>
          <p:nvPr/>
        </p:nvSpPr>
        <p:spPr>
          <a:xfrm rot="21060000">
            <a:off x="-3408967" y="-82994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 de </a:t>
            </a:r>
            <a:r>
              <a:rPr lang="fr-FR" sz="7200">
                <a:solidFill>
                  <a:schemeClr val="tx1"/>
                </a:solidFill>
                <a:latin typeface="+mj-lt"/>
              </a:rPr>
              <a:t>l'avancement</a:t>
            </a:r>
            <a:endParaRPr lang="fr-FR" sz="7200" kern="120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D3729D-B7EC-13A7-1ADD-601C23421C66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7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Planning effectif</a:t>
            </a:r>
            <a:endParaRPr lang="fr-FR"/>
          </a:p>
        </p:txBody>
      </p:sp>
      <p:pic>
        <p:nvPicPr>
          <p:cNvPr id="9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F57F703A-1429-1906-8B54-0B511CA49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99" y="1711196"/>
            <a:ext cx="11732820" cy="4174455"/>
          </a:xfrm>
        </p:spPr>
      </p:pic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122FDCBF-30FA-CF4D-C94A-B37AE136FB60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24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4BA9D080AD84F8E2D1C68633DCC6F" ma:contentTypeVersion="7" ma:contentTypeDescription="Create a new document." ma:contentTypeScope="" ma:versionID="4a148d4014cd2be38f72b1962c762dae">
  <xsd:schema xmlns:xsd="http://www.w3.org/2001/XMLSchema" xmlns:xs="http://www.w3.org/2001/XMLSchema" xmlns:p="http://schemas.microsoft.com/office/2006/metadata/properties" xmlns:ns3="a74f9f66-6691-432c-9131-1d90ea1023b8" xmlns:ns4="c8b02bc9-ff86-4e7c-99a3-19f25c8459d5" targetNamespace="http://schemas.microsoft.com/office/2006/metadata/properties" ma:root="true" ma:fieldsID="d23bcb15d85330e91ad56565a1bd1d2c" ns3:_="" ns4:_="">
    <xsd:import namespace="a74f9f66-6691-432c-9131-1d90ea1023b8"/>
    <xsd:import namespace="c8b02bc9-ff86-4e7c-99a3-19f25c8459d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f9f66-6691-432c-9131-1d90ea1023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02bc9-ff86-4e7c-99a3-19f25c8459d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8DC343-DF32-4AA7-AEE4-B717A036DF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BE00B9-C9BE-4D47-B306-80A47401F46E}">
  <ds:schemaRefs>
    <ds:schemaRef ds:uri="a74f9f66-6691-432c-9131-1d90ea1023b8"/>
    <ds:schemaRef ds:uri="c8b02bc9-ff86-4e7c-99a3-19f25c8459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045D269-AFF8-41A0-BC80-3C1B05D28D35}">
  <ds:schemaRefs>
    <ds:schemaRef ds:uri="a74f9f66-6691-432c-9131-1d90ea1023b8"/>
    <ds:schemaRef ds:uri="c8b02bc9-ff86-4e7c-99a3-19f25c8459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601</Words>
  <Application>Microsoft Office PowerPoint</Application>
  <PresentationFormat>Grand écran</PresentationFormat>
  <Paragraphs>159</Paragraphs>
  <Slides>23</Slides>
  <Notes>0</Notes>
  <HiddenSlides>2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23</vt:i4>
      </vt:variant>
    </vt:vector>
  </HeadingPairs>
  <TitlesOfParts>
    <vt:vector size="25" baseType="lpstr">
      <vt:lpstr>Office Theme</vt:lpstr>
      <vt:lpstr>Thème Office</vt:lpstr>
      <vt:lpstr>Réunion de mi- avancement Mölkky Connecté</vt:lpstr>
      <vt:lpstr>Rappels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de l'avancement</vt:lpstr>
      <vt:lpstr>Planning effectif</vt:lpstr>
      <vt:lpstr>Avancement des réalisations</vt:lpstr>
      <vt:lpstr>Partie Hardware</vt:lpstr>
      <vt:lpstr>Partie Software</vt:lpstr>
      <vt:lpstr>Partie Application</vt:lpstr>
      <vt:lpstr>Présentation PowerPoint</vt:lpstr>
      <vt:lpstr>Partie Application</vt:lpstr>
      <vt:lpstr>Evolution du projet</vt:lpstr>
      <vt:lpstr>Modification du planning</vt:lpstr>
      <vt:lpstr>Présentation du poster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Gillian Godallier</dc:creator>
  <cp:lastModifiedBy>Gillian Godallier</cp:lastModifiedBy>
  <cp:revision>2</cp:revision>
  <dcterms:created xsi:type="dcterms:W3CDTF">2022-09-29T09:24:34Z</dcterms:created>
  <dcterms:modified xsi:type="dcterms:W3CDTF">2023-01-30T02:07:27Z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0x0101008314BA9D080AD84F8E2D1C68633DCC6F</vt:lpwstr>
  </property>
</Properties>
</file>